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63e2ddc71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2f5688bc44afe"/>
  </p:sldMasterIdLst>
  <p:sldIdLst>
    <p:sldId xmlns:r="http://schemas.openxmlformats.org/officeDocument/2006/relationships" id="256" r:id="Rc68f4ea7d3bf43c6"/>
    <p:sldId xmlns:r="http://schemas.openxmlformats.org/officeDocument/2006/relationships" id="257" r:id="R035bfec8b8464cef"/>
    <p:sldId xmlns:r="http://schemas.openxmlformats.org/officeDocument/2006/relationships" id="258" r:id="R663365b2398048cd"/>
    <p:sldId xmlns:r="http://schemas.openxmlformats.org/officeDocument/2006/relationships" id="259" r:id="R7293317c00134bec"/>
    <p:sldId xmlns:r="http://schemas.openxmlformats.org/officeDocument/2006/relationships" id="260" r:id="R584e384865e54aeb"/>
    <p:sldId xmlns:r="http://schemas.openxmlformats.org/officeDocument/2006/relationships" id="261" r:id="R879aaf9ff2674e2e"/>
    <p:sldId xmlns:r="http://schemas.openxmlformats.org/officeDocument/2006/relationships" id="262" r:id="R94f99253903a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2f5688bc44afe" /><Relationship Type="http://schemas.openxmlformats.org/officeDocument/2006/relationships/slide" Target="/ppt/slides/slide1.xml" Id="Rc68f4ea7d3bf43c6" /><Relationship Type="http://schemas.openxmlformats.org/officeDocument/2006/relationships/slide" Target="/ppt/slides/slide2.xml" Id="R035bfec8b8464cef" /><Relationship Type="http://schemas.openxmlformats.org/officeDocument/2006/relationships/slide" Target="/ppt/slides/slide3.xml" Id="R663365b2398048cd" /><Relationship Type="http://schemas.openxmlformats.org/officeDocument/2006/relationships/slide" Target="/ppt/slides/slide4.xml" Id="R7293317c00134bec" /><Relationship Type="http://schemas.openxmlformats.org/officeDocument/2006/relationships/slide" Target="/ppt/slides/slide5.xml" Id="R584e384865e54aeb" /><Relationship Type="http://schemas.openxmlformats.org/officeDocument/2006/relationships/slide" Target="/ppt/slides/slide6.xml" Id="R879aaf9ff2674e2e" /><Relationship Type="http://schemas.openxmlformats.org/officeDocument/2006/relationships/slide" Target="/ppt/slides/slide7.xml" Id="R94f99253903a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36893158d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9c93007849f3" /><Relationship Type="http://schemas.openxmlformats.org/officeDocument/2006/relationships/theme" Target="/ppt/slideMasters/theme/theme1.xml" Id="R899c3fe09995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79c930078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e0c6fe1d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fdd42075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93ebb256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7268fcce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cbf86ebae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8d8962a4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9f2d064f4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CMS INVEST AS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ROLAND STEIRA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