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7d18cd2aa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af8cf9fa843a1"/>
  </p:sldMasterIdLst>
  <p:sldIdLst>
    <p:sldId xmlns:r="http://schemas.openxmlformats.org/officeDocument/2006/relationships" id="256" r:id="Rb120433b4dbc426d"/>
    <p:sldId xmlns:r="http://schemas.openxmlformats.org/officeDocument/2006/relationships" id="257" r:id="R19a3a9c7cfcc42ab"/>
    <p:sldId xmlns:r="http://schemas.openxmlformats.org/officeDocument/2006/relationships" id="258" r:id="Rf67fc0f8d01a40b6"/>
    <p:sldId xmlns:r="http://schemas.openxmlformats.org/officeDocument/2006/relationships" id="259" r:id="Rb1c845860f2e4992"/>
    <p:sldId xmlns:r="http://schemas.openxmlformats.org/officeDocument/2006/relationships" id="260" r:id="R2da1d6b33a6d4f03"/>
    <p:sldId xmlns:r="http://schemas.openxmlformats.org/officeDocument/2006/relationships" id="261" r:id="R3095a15d5edb493f"/>
    <p:sldId xmlns:r="http://schemas.openxmlformats.org/officeDocument/2006/relationships" id="262" r:id="R47b595065aea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af8cf9fa843a1" /><Relationship Type="http://schemas.openxmlformats.org/officeDocument/2006/relationships/slide" Target="/ppt/slides/slide1.xml" Id="Rb120433b4dbc426d" /><Relationship Type="http://schemas.openxmlformats.org/officeDocument/2006/relationships/slide" Target="/ppt/slides/slide2.xml" Id="R19a3a9c7cfcc42ab" /><Relationship Type="http://schemas.openxmlformats.org/officeDocument/2006/relationships/slide" Target="/ppt/slides/slide3.xml" Id="Rf67fc0f8d01a40b6" /><Relationship Type="http://schemas.openxmlformats.org/officeDocument/2006/relationships/slide" Target="/ppt/slides/slide4.xml" Id="Rb1c845860f2e4992" /><Relationship Type="http://schemas.openxmlformats.org/officeDocument/2006/relationships/slide" Target="/ppt/slides/slide5.xml" Id="R2da1d6b33a6d4f03" /><Relationship Type="http://schemas.openxmlformats.org/officeDocument/2006/relationships/slide" Target="/ppt/slides/slide6.xml" Id="R3095a15d5edb493f" /><Relationship Type="http://schemas.openxmlformats.org/officeDocument/2006/relationships/slide" Target="/ppt/slides/slide7.xml" Id="R47b595065aea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666c3c327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37d60f49c465c" /><Relationship Type="http://schemas.openxmlformats.org/officeDocument/2006/relationships/theme" Target="/ppt/slideMasters/theme/theme1.xml" Id="R50e2b66b7d19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37d60f49c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5fb8f636f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df4f58551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8eaf90df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46c11213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078b0388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4bda7981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bd1c0ab3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SABBASEN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SABBASEN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5 000 122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SABBASEN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