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4a16f55de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4e998a7dd4663"/>
  </p:sldMasterIdLst>
  <p:sldIdLst>
    <p:sldId xmlns:r="http://schemas.openxmlformats.org/officeDocument/2006/relationships" id="256" r:id="R6208b595af214d8e"/>
    <p:sldId xmlns:r="http://schemas.openxmlformats.org/officeDocument/2006/relationships" id="257" r:id="R23755419ba89452b"/>
    <p:sldId xmlns:r="http://schemas.openxmlformats.org/officeDocument/2006/relationships" id="258" r:id="R08e3c4ff331c4b44"/>
    <p:sldId xmlns:r="http://schemas.openxmlformats.org/officeDocument/2006/relationships" id="259" r:id="Re33573f64dc04e0e"/>
    <p:sldId xmlns:r="http://schemas.openxmlformats.org/officeDocument/2006/relationships" id="260" r:id="R7a91f26bc1794e67"/>
    <p:sldId xmlns:r="http://schemas.openxmlformats.org/officeDocument/2006/relationships" id="261" r:id="Ra483a372a816421f"/>
    <p:sldId xmlns:r="http://schemas.openxmlformats.org/officeDocument/2006/relationships" id="262" r:id="R7af25012a4d445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4e998a7dd4663" /><Relationship Type="http://schemas.openxmlformats.org/officeDocument/2006/relationships/slide" Target="/ppt/slides/slide1.xml" Id="R6208b595af214d8e" /><Relationship Type="http://schemas.openxmlformats.org/officeDocument/2006/relationships/slide" Target="/ppt/slides/slide2.xml" Id="R23755419ba89452b" /><Relationship Type="http://schemas.openxmlformats.org/officeDocument/2006/relationships/slide" Target="/ppt/slides/slide3.xml" Id="R08e3c4ff331c4b44" /><Relationship Type="http://schemas.openxmlformats.org/officeDocument/2006/relationships/slide" Target="/ppt/slides/slide4.xml" Id="Re33573f64dc04e0e" /><Relationship Type="http://schemas.openxmlformats.org/officeDocument/2006/relationships/slide" Target="/ppt/slides/slide5.xml" Id="R7a91f26bc1794e67" /><Relationship Type="http://schemas.openxmlformats.org/officeDocument/2006/relationships/slide" Target="/ppt/slides/slide6.xml" Id="Ra483a372a816421f" /><Relationship Type="http://schemas.openxmlformats.org/officeDocument/2006/relationships/slide" Target="/ppt/slides/slide7.xml" Id="R7af25012a4d445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b10513a84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541862a8645d8" /><Relationship Type="http://schemas.openxmlformats.org/officeDocument/2006/relationships/theme" Target="/ppt/slideMasters/theme/theme1.xml" Id="R73bde81c7e85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541862a86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c328fef1849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05ce387284e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d078abb414b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5177de082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5b3640d0142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f154c15d64a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b5dd3fb6344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RIGLA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RIGLA AS ble etablert [år] og holder til i Tornes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3 647 266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14 185 176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27 069 668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IVERSEN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RIGMOR HUSTAD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Lasse Iversen, Tornesvegen 535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6443 Tornes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989 205 978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RIGLA AS</a:t>
            </a:r>
          </a:p>
        </p:txBody>
      </p:sp>
    </p:spTree>
  </p:cSld>
  <p:clrMapOvr>
    <a:masterClrMapping xmlns:a="http://schemas.openxmlformats.org/drawingml/2006/main"/>
  </p:clrMapOvr>
</p:sld>
</file>