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84e7dd429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e842b2db7497b"/>
  </p:sldMasterIdLst>
  <p:sldIdLst>
    <p:sldId xmlns:r="http://schemas.openxmlformats.org/officeDocument/2006/relationships" id="256" r:id="Rca46ac0375db4da3"/>
    <p:sldId xmlns:r="http://schemas.openxmlformats.org/officeDocument/2006/relationships" id="257" r:id="R5a3bdec1617b411e"/>
    <p:sldId xmlns:r="http://schemas.openxmlformats.org/officeDocument/2006/relationships" id="258" r:id="R6eef13f4019e4336"/>
    <p:sldId xmlns:r="http://schemas.openxmlformats.org/officeDocument/2006/relationships" id="259" r:id="R817759d55d154a93"/>
    <p:sldId xmlns:r="http://schemas.openxmlformats.org/officeDocument/2006/relationships" id="260" r:id="Rdef43759429c4fa5"/>
    <p:sldId xmlns:r="http://schemas.openxmlformats.org/officeDocument/2006/relationships" id="261" r:id="R9ac31203c0864ab5"/>
    <p:sldId xmlns:r="http://schemas.openxmlformats.org/officeDocument/2006/relationships" id="262" r:id="R82ac0f679f00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e842b2db7497b" /><Relationship Type="http://schemas.openxmlformats.org/officeDocument/2006/relationships/slide" Target="/ppt/slides/slide1.xml" Id="Rca46ac0375db4da3" /><Relationship Type="http://schemas.openxmlformats.org/officeDocument/2006/relationships/slide" Target="/ppt/slides/slide2.xml" Id="R5a3bdec1617b411e" /><Relationship Type="http://schemas.openxmlformats.org/officeDocument/2006/relationships/slide" Target="/ppt/slides/slide3.xml" Id="R6eef13f4019e4336" /><Relationship Type="http://schemas.openxmlformats.org/officeDocument/2006/relationships/slide" Target="/ppt/slides/slide4.xml" Id="R817759d55d154a93" /><Relationship Type="http://schemas.openxmlformats.org/officeDocument/2006/relationships/slide" Target="/ppt/slides/slide5.xml" Id="Rdef43759429c4fa5" /><Relationship Type="http://schemas.openxmlformats.org/officeDocument/2006/relationships/slide" Target="/ppt/slides/slide6.xml" Id="R9ac31203c0864ab5" /><Relationship Type="http://schemas.openxmlformats.org/officeDocument/2006/relationships/slide" Target="/ppt/slides/slide7.xml" Id="R82ac0f679f00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f562fde08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3ed27069453d" /><Relationship Type="http://schemas.openxmlformats.org/officeDocument/2006/relationships/theme" Target="/ppt/slideMasters/theme/theme1.xml" Id="Rd6e63fe6f400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13ed27069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dd1d3ebc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734b9af1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5beecb77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62e1e0d4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dca9402c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aa90bc6042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57b7ef10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937 175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67 344 305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69 558 572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ASLE SLETVOLD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SLETVOLD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SLETVOLD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SLETVOLD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SLETVOLD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ASLE SLETVOLD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989 206 966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