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783cd57ea24f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cbf707d3394867"/>
  </p:sldMasterIdLst>
  <p:sldIdLst>
    <p:sldId xmlns:r="http://schemas.openxmlformats.org/officeDocument/2006/relationships" id="256" r:id="R6b43126d7b404648"/>
    <p:sldId xmlns:r="http://schemas.openxmlformats.org/officeDocument/2006/relationships" id="257" r:id="R83f3976354594a07"/>
    <p:sldId xmlns:r="http://schemas.openxmlformats.org/officeDocument/2006/relationships" id="258" r:id="R4fafcc4484464834"/>
    <p:sldId xmlns:r="http://schemas.openxmlformats.org/officeDocument/2006/relationships" id="259" r:id="R231fa9bb4bf24681"/>
    <p:sldId xmlns:r="http://schemas.openxmlformats.org/officeDocument/2006/relationships" id="260" r:id="Rf27c6250a4d34ee1"/>
    <p:sldId xmlns:r="http://schemas.openxmlformats.org/officeDocument/2006/relationships" id="261" r:id="R9455ddccf06f4648"/>
    <p:sldId xmlns:r="http://schemas.openxmlformats.org/officeDocument/2006/relationships" id="262" r:id="R898a480a20f34e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cbf707d3394867" /><Relationship Type="http://schemas.openxmlformats.org/officeDocument/2006/relationships/slide" Target="/ppt/slides/slide1.xml" Id="R6b43126d7b404648" /><Relationship Type="http://schemas.openxmlformats.org/officeDocument/2006/relationships/slide" Target="/ppt/slides/slide2.xml" Id="R83f3976354594a07" /><Relationship Type="http://schemas.openxmlformats.org/officeDocument/2006/relationships/slide" Target="/ppt/slides/slide3.xml" Id="R4fafcc4484464834" /><Relationship Type="http://schemas.openxmlformats.org/officeDocument/2006/relationships/slide" Target="/ppt/slides/slide4.xml" Id="R231fa9bb4bf24681" /><Relationship Type="http://schemas.openxmlformats.org/officeDocument/2006/relationships/slide" Target="/ppt/slides/slide5.xml" Id="Rf27c6250a4d34ee1" /><Relationship Type="http://schemas.openxmlformats.org/officeDocument/2006/relationships/slide" Target="/ppt/slides/slide6.xml" Id="R9455ddccf06f4648" /><Relationship Type="http://schemas.openxmlformats.org/officeDocument/2006/relationships/slide" Target="/ppt/slides/slide7.xml" Id="R898a480a20f34e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4f31e1c3941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9bb37e0c34ab0" /><Relationship Type="http://schemas.openxmlformats.org/officeDocument/2006/relationships/theme" Target="/ppt/slideMasters/theme/theme1.xml" Id="R4e27ce25d6c24d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e9bb37e0c34a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fc6426e8b4e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7e7a59fb44e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d1a44fd8d44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81f1abddb4f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a5cc4039c47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5bee9291547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d6051c90247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JBS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157 112 609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188 007 928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190 671 142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SKOGLAND MOKLEIV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BIRGITTE SKOGLAND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BEATE SKOGLAND URRANG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HELEN TYBERØ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KONSTANSE SKOGLAND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FREDRIK SKOGLAND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Kjersti Skogland Urrang, Flathauggata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kjersti@urrang.no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989 208 055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