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b2541c74c243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87cd2235fa4d8c"/>
  </p:sldMasterIdLst>
  <p:sldIdLst>
    <p:sldId xmlns:r="http://schemas.openxmlformats.org/officeDocument/2006/relationships" id="256" r:id="Ra0c09e9f2efd4ed2"/>
    <p:sldId xmlns:r="http://schemas.openxmlformats.org/officeDocument/2006/relationships" id="257" r:id="R723f71b3633047ea"/>
    <p:sldId xmlns:r="http://schemas.openxmlformats.org/officeDocument/2006/relationships" id="258" r:id="Ra0d11650dc574d99"/>
    <p:sldId xmlns:r="http://schemas.openxmlformats.org/officeDocument/2006/relationships" id="259" r:id="Reeb561a56999485a"/>
    <p:sldId xmlns:r="http://schemas.openxmlformats.org/officeDocument/2006/relationships" id="260" r:id="Raba127a7edd94c97"/>
    <p:sldId xmlns:r="http://schemas.openxmlformats.org/officeDocument/2006/relationships" id="261" r:id="R3e17ddc8c1ec4d97"/>
    <p:sldId xmlns:r="http://schemas.openxmlformats.org/officeDocument/2006/relationships" id="262" r:id="R3aa66763fa2946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87cd2235fa4d8c" /><Relationship Type="http://schemas.openxmlformats.org/officeDocument/2006/relationships/slide" Target="/ppt/slides/slide1.xml" Id="Ra0c09e9f2efd4ed2" /><Relationship Type="http://schemas.openxmlformats.org/officeDocument/2006/relationships/slide" Target="/ppt/slides/slide2.xml" Id="R723f71b3633047ea" /><Relationship Type="http://schemas.openxmlformats.org/officeDocument/2006/relationships/slide" Target="/ppt/slides/slide3.xml" Id="Ra0d11650dc574d99" /><Relationship Type="http://schemas.openxmlformats.org/officeDocument/2006/relationships/slide" Target="/ppt/slides/slide4.xml" Id="Reeb561a56999485a" /><Relationship Type="http://schemas.openxmlformats.org/officeDocument/2006/relationships/slide" Target="/ppt/slides/slide5.xml" Id="Raba127a7edd94c97" /><Relationship Type="http://schemas.openxmlformats.org/officeDocument/2006/relationships/slide" Target="/ppt/slides/slide6.xml" Id="R3e17ddc8c1ec4d97" /><Relationship Type="http://schemas.openxmlformats.org/officeDocument/2006/relationships/slide" Target="/ppt/slides/slide7.xml" Id="R3aa66763fa2946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c7151c5d5c42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5a4c5ad6b49b4" /><Relationship Type="http://schemas.openxmlformats.org/officeDocument/2006/relationships/theme" Target="/ppt/slideMasters/theme/theme1.xml" Id="R06cce3899ea249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e5a4c5ad6b49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14a3b720f4a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fe6a1acfe46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0022650224e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b241b37b84a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21ce0f98f4b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2abeb32fa49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1346898be42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GET HOLDING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409 107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6 493 111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7 530 824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TINNEN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Stibergsvingen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 HOLDING AS</a:t>
            </a:r>
          </a:p>
        </p:txBody>
      </p:sp>
    </p:spTree>
  </p:cSld>
  <p:clrMapOvr>
    <a:masterClrMapping xmlns:a="http://schemas.openxmlformats.org/drawingml/2006/main"/>
  </p:clrMapOvr>
</p:sld>
</file>