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83400fef85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58387184b14bd4"/>
  </p:sldMasterIdLst>
  <p:sldIdLst>
    <p:sldId xmlns:r="http://schemas.openxmlformats.org/officeDocument/2006/relationships" id="256" r:id="R4154d4d8f690476e"/>
    <p:sldId xmlns:r="http://schemas.openxmlformats.org/officeDocument/2006/relationships" id="257" r:id="R97e3ea57760940d7"/>
    <p:sldId xmlns:r="http://schemas.openxmlformats.org/officeDocument/2006/relationships" id="258" r:id="Rd4319c6f1b0e4a72"/>
    <p:sldId xmlns:r="http://schemas.openxmlformats.org/officeDocument/2006/relationships" id="259" r:id="R9a04696cb6694ef3"/>
    <p:sldId xmlns:r="http://schemas.openxmlformats.org/officeDocument/2006/relationships" id="260" r:id="R4a91bbe7cbfc4074"/>
    <p:sldId xmlns:r="http://schemas.openxmlformats.org/officeDocument/2006/relationships" id="261" r:id="R2d4d3134c50f4e18"/>
    <p:sldId xmlns:r="http://schemas.openxmlformats.org/officeDocument/2006/relationships" id="262" r:id="Rafce3b743432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8387184b14bd4" /><Relationship Type="http://schemas.openxmlformats.org/officeDocument/2006/relationships/slide" Target="/ppt/slides/slide1.xml" Id="R4154d4d8f690476e" /><Relationship Type="http://schemas.openxmlformats.org/officeDocument/2006/relationships/slide" Target="/ppt/slides/slide2.xml" Id="R97e3ea57760940d7" /><Relationship Type="http://schemas.openxmlformats.org/officeDocument/2006/relationships/slide" Target="/ppt/slides/slide3.xml" Id="Rd4319c6f1b0e4a72" /><Relationship Type="http://schemas.openxmlformats.org/officeDocument/2006/relationships/slide" Target="/ppt/slides/slide4.xml" Id="R9a04696cb6694ef3" /><Relationship Type="http://schemas.openxmlformats.org/officeDocument/2006/relationships/slide" Target="/ppt/slides/slide5.xml" Id="R4a91bbe7cbfc4074" /><Relationship Type="http://schemas.openxmlformats.org/officeDocument/2006/relationships/slide" Target="/ppt/slides/slide6.xml" Id="R2d4d3134c50f4e18" /><Relationship Type="http://schemas.openxmlformats.org/officeDocument/2006/relationships/slide" Target="/ppt/slides/slide7.xml" Id="Rafce3b743432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9a8459d574e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a2f7d3c384648" /><Relationship Type="http://schemas.openxmlformats.org/officeDocument/2006/relationships/theme" Target="/ppt/slideMasters/theme/theme1.xml" Id="Ra0e63158bfaf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a2f7d3c3846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03ae910c847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1852232204e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bf6b0739e4d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375e64f454b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cca9fabdf42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b8c0056e947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39918ebf44c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ATLANTICO NORTE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ATLANTICO NORTE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ATLANTICO NORTE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ATLANTICO NORTE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ATLANTICO NORTE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ATLANTICO NORTE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9 838 384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3 689 179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2 579 349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116 841 984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167 430 008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ATLANTICO NORTE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ERLING EVENSEN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ATLANTICO NORTE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66A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989 209 450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ATLANTICO NORTE HOLDING AS</a:t>
            </a:r>
          </a:p>
        </p:txBody>
      </p:sp>
    </p:spTree>
  </p:cSld>
  <p:clrMapOvr>
    <a:masterClrMapping xmlns:a="http://schemas.openxmlformats.org/drawingml/2006/main"/>
  </p:clrMapOvr>
</p:sld>
</file>