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dabfba456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091c145b84116"/>
  </p:sldMasterIdLst>
  <p:sldIdLst>
    <p:sldId xmlns:r="http://schemas.openxmlformats.org/officeDocument/2006/relationships" id="256" r:id="Re88cf903b2a74360"/>
    <p:sldId xmlns:r="http://schemas.openxmlformats.org/officeDocument/2006/relationships" id="257" r:id="Ra39ef0a0ee70431b"/>
    <p:sldId xmlns:r="http://schemas.openxmlformats.org/officeDocument/2006/relationships" id="258" r:id="Rbc879b8d25134a90"/>
    <p:sldId xmlns:r="http://schemas.openxmlformats.org/officeDocument/2006/relationships" id="259" r:id="Rbfd4e11f374a43c4"/>
    <p:sldId xmlns:r="http://schemas.openxmlformats.org/officeDocument/2006/relationships" id="260" r:id="R888ed6b614994965"/>
    <p:sldId xmlns:r="http://schemas.openxmlformats.org/officeDocument/2006/relationships" id="261" r:id="R6deef2921c0740b3"/>
    <p:sldId xmlns:r="http://schemas.openxmlformats.org/officeDocument/2006/relationships" id="262" r:id="R046e477615a3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091c145b84116" /><Relationship Type="http://schemas.openxmlformats.org/officeDocument/2006/relationships/slide" Target="/ppt/slides/slide1.xml" Id="Re88cf903b2a74360" /><Relationship Type="http://schemas.openxmlformats.org/officeDocument/2006/relationships/slide" Target="/ppt/slides/slide2.xml" Id="Ra39ef0a0ee70431b" /><Relationship Type="http://schemas.openxmlformats.org/officeDocument/2006/relationships/slide" Target="/ppt/slides/slide3.xml" Id="Rbc879b8d25134a90" /><Relationship Type="http://schemas.openxmlformats.org/officeDocument/2006/relationships/slide" Target="/ppt/slides/slide4.xml" Id="Rbfd4e11f374a43c4" /><Relationship Type="http://schemas.openxmlformats.org/officeDocument/2006/relationships/slide" Target="/ppt/slides/slide5.xml" Id="R888ed6b614994965" /><Relationship Type="http://schemas.openxmlformats.org/officeDocument/2006/relationships/slide" Target="/ppt/slides/slide6.xml" Id="R6deef2921c0740b3" /><Relationship Type="http://schemas.openxmlformats.org/officeDocument/2006/relationships/slide" Target="/ppt/slides/slide7.xml" Id="R046e477615a3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60ab23074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ce6980f74acf" /><Relationship Type="http://schemas.openxmlformats.org/officeDocument/2006/relationships/theme" Target="/ppt/slideMasters/theme/theme1.xml" Id="R697ca89e31bf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4ce6980f7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e666f243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1bb89bcc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df998cfd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4d540173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1812e663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5c01923a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1a539716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HOLDING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−930 845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120 063 126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126 241 254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KÅRE MARKEGÅRD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