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8773f7261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305c6f1214ced"/>
  </p:sldMasterIdLst>
  <p:sldIdLst>
    <p:sldId xmlns:r="http://schemas.openxmlformats.org/officeDocument/2006/relationships" id="256" r:id="R2061b6e0066a4ebb"/>
    <p:sldId xmlns:r="http://schemas.openxmlformats.org/officeDocument/2006/relationships" id="257" r:id="R60d59608522f44e7"/>
    <p:sldId xmlns:r="http://schemas.openxmlformats.org/officeDocument/2006/relationships" id="258" r:id="R1a9514c6e7da429b"/>
    <p:sldId xmlns:r="http://schemas.openxmlformats.org/officeDocument/2006/relationships" id="259" r:id="R13a216d3f0244ac0"/>
    <p:sldId xmlns:r="http://schemas.openxmlformats.org/officeDocument/2006/relationships" id="260" r:id="R329463ca5aa54ba7"/>
    <p:sldId xmlns:r="http://schemas.openxmlformats.org/officeDocument/2006/relationships" id="261" r:id="R517b32159f4d4138"/>
    <p:sldId xmlns:r="http://schemas.openxmlformats.org/officeDocument/2006/relationships" id="262" r:id="R8a4f5c0de01a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305c6f1214ced" /><Relationship Type="http://schemas.openxmlformats.org/officeDocument/2006/relationships/slide" Target="/ppt/slides/slide1.xml" Id="R2061b6e0066a4ebb" /><Relationship Type="http://schemas.openxmlformats.org/officeDocument/2006/relationships/slide" Target="/ppt/slides/slide2.xml" Id="R60d59608522f44e7" /><Relationship Type="http://schemas.openxmlformats.org/officeDocument/2006/relationships/slide" Target="/ppt/slides/slide3.xml" Id="R1a9514c6e7da429b" /><Relationship Type="http://schemas.openxmlformats.org/officeDocument/2006/relationships/slide" Target="/ppt/slides/slide4.xml" Id="R13a216d3f0244ac0" /><Relationship Type="http://schemas.openxmlformats.org/officeDocument/2006/relationships/slide" Target="/ppt/slides/slide5.xml" Id="R329463ca5aa54ba7" /><Relationship Type="http://schemas.openxmlformats.org/officeDocument/2006/relationships/slide" Target="/ppt/slides/slide6.xml" Id="R517b32159f4d4138" /><Relationship Type="http://schemas.openxmlformats.org/officeDocument/2006/relationships/slide" Target="/ppt/slides/slide7.xml" Id="R8a4f5c0de01a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dc7121175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86972f7042c3" /><Relationship Type="http://schemas.openxmlformats.org/officeDocument/2006/relationships/theme" Target="/ppt/slideMasters/theme/theme1.xml" Id="R2888d55bdc7b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586972f70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b208da09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aa0a75b9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8eb7586d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e44beee9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23995dbe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21728b7c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4fcbfd0e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