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9fa4eccf114c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8684f20af640c9"/>
  </p:sldMasterIdLst>
  <p:sldIdLst>
    <p:sldId xmlns:r="http://schemas.openxmlformats.org/officeDocument/2006/relationships" id="256" r:id="R333d37fb57e54df1"/>
    <p:sldId xmlns:r="http://schemas.openxmlformats.org/officeDocument/2006/relationships" id="257" r:id="Rbe74aeffc76d45a1"/>
    <p:sldId xmlns:r="http://schemas.openxmlformats.org/officeDocument/2006/relationships" id="258" r:id="R04be555d463a4ea8"/>
    <p:sldId xmlns:r="http://schemas.openxmlformats.org/officeDocument/2006/relationships" id="259" r:id="R9ff53ce92a6b418a"/>
    <p:sldId xmlns:r="http://schemas.openxmlformats.org/officeDocument/2006/relationships" id="260" r:id="R99f039a707f049ed"/>
    <p:sldId xmlns:r="http://schemas.openxmlformats.org/officeDocument/2006/relationships" id="261" r:id="R5439775d1aa24cf6"/>
    <p:sldId xmlns:r="http://schemas.openxmlformats.org/officeDocument/2006/relationships" id="262" r:id="Rde4941520f2141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684f20af640c9" /><Relationship Type="http://schemas.openxmlformats.org/officeDocument/2006/relationships/slide" Target="/ppt/slides/slide1.xml" Id="R333d37fb57e54df1" /><Relationship Type="http://schemas.openxmlformats.org/officeDocument/2006/relationships/slide" Target="/ppt/slides/slide2.xml" Id="Rbe74aeffc76d45a1" /><Relationship Type="http://schemas.openxmlformats.org/officeDocument/2006/relationships/slide" Target="/ppt/slides/slide3.xml" Id="R04be555d463a4ea8" /><Relationship Type="http://schemas.openxmlformats.org/officeDocument/2006/relationships/slide" Target="/ppt/slides/slide4.xml" Id="R9ff53ce92a6b418a" /><Relationship Type="http://schemas.openxmlformats.org/officeDocument/2006/relationships/slide" Target="/ppt/slides/slide5.xml" Id="R99f039a707f049ed" /><Relationship Type="http://schemas.openxmlformats.org/officeDocument/2006/relationships/slide" Target="/ppt/slides/slide6.xml" Id="R5439775d1aa24cf6" /><Relationship Type="http://schemas.openxmlformats.org/officeDocument/2006/relationships/slide" Target="/ppt/slides/slide7.xml" Id="Rde4941520f2141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75bd38266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f6f361fc94fda" /><Relationship Type="http://schemas.openxmlformats.org/officeDocument/2006/relationships/theme" Target="/ppt/slideMasters/theme/theme1.xml" Id="R24276b4ae24742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8f6f361fc94f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429a3fe7c43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6742b70c544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4a83b61b347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ab3f9e5a3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b66ea203b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8bf0fa7a241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1d48be228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970 936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30 619 029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30 656 489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ODDNE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Sven Oddne Haugen, Nordgata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 INVEST AS</a:t>
            </a:r>
          </a:p>
        </p:txBody>
      </p:sp>
    </p:spTree>
  </p:cSld>
  <p:clrMapOvr>
    <a:masterClrMapping xmlns:a="http://schemas.openxmlformats.org/drawingml/2006/main"/>
  </p:clrMapOvr>
</p:sld>
</file>