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64fbdde3cbd466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254dd0d78f742ad"/>
  </p:sldMasterIdLst>
  <p:sldIdLst>
    <p:sldId xmlns:r="http://schemas.openxmlformats.org/officeDocument/2006/relationships" id="256" r:id="R49b96797a7dc4f1f"/>
    <p:sldId xmlns:r="http://schemas.openxmlformats.org/officeDocument/2006/relationships" id="257" r:id="Re1d658a75d9f461c"/>
    <p:sldId xmlns:r="http://schemas.openxmlformats.org/officeDocument/2006/relationships" id="258" r:id="Rf976cdf2edaa4c54"/>
    <p:sldId xmlns:r="http://schemas.openxmlformats.org/officeDocument/2006/relationships" id="259" r:id="R3ce37794de7c4f68"/>
    <p:sldId xmlns:r="http://schemas.openxmlformats.org/officeDocument/2006/relationships" id="260" r:id="Rf59fed9ba8b642ea"/>
    <p:sldId xmlns:r="http://schemas.openxmlformats.org/officeDocument/2006/relationships" id="261" r:id="R5e64c0044f0d45de"/>
    <p:sldId xmlns:r="http://schemas.openxmlformats.org/officeDocument/2006/relationships" id="262" r:id="Rd19fb2feaef946e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54dd0d78f742ad" /><Relationship Type="http://schemas.openxmlformats.org/officeDocument/2006/relationships/slide" Target="/ppt/slides/slide1.xml" Id="R49b96797a7dc4f1f" /><Relationship Type="http://schemas.openxmlformats.org/officeDocument/2006/relationships/slide" Target="/ppt/slides/slide2.xml" Id="Re1d658a75d9f461c" /><Relationship Type="http://schemas.openxmlformats.org/officeDocument/2006/relationships/slide" Target="/ppt/slides/slide3.xml" Id="Rf976cdf2edaa4c54" /><Relationship Type="http://schemas.openxmlformats.org/officeDocument/2006/relationships/slide" Target="/ppt/slides/slide4.xml" Id="R3ce37794de7c4f68" /><Relationship Type="http://schemas.openxmlformats.org/officeDocument/2006/relationships/slide" Target="/ppt/slides/slide5.xml" Id="Rf59fed9ba8b642ea" /><Relationship Type="http://schemas.openxmlformats.org/officeDocument/2006/relationships/slide" Target="/ppt/slides/slide6.xml" Id="R5e64c0044f0d45de" /><Relationship Type="http://schemas.openxmlformats.org/officeDocument/2006/relationships/slide" Target="/ppt/slides/slide7.xml" Id="Rd19fb2feaef946e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75362e37174d0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a9fdb094cc4968" /><Relationship Type="http://schemas.openxmlformats.org/officeDocument/2006/relationships/theme" Target="/ppt/slideMasters/theme/theme1.xml" Id="Rfee242b36d564d7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ba9fdb094cc496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b45af8127c4d2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bc420f81134b3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c5cb3e38dc4b2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fdb5c4d2304b0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e6df313e994c1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f82b7d296f466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93fe080f1a4ad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BRS-HOLDING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BRS-HOLDING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BRS-HOLDING AS ble etablert [år] og holder til i Hafrsfjord.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BRS-HOLDING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BRS-HOLDING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BRS-HOLDING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−145 105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1 562 452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27 003 587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51 675 012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BRS-HOLDING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SAMUELSEN ERIK OSJORD  –  49,0 %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SAMUELSEN KIRSTEN  –  49,0 %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SAMUELSEN RAGNHILD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BRS-HOLDING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Sunnivakrossen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4046 Hafrsfjord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989 211 889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BRS-HOLDING AS</a:t>
            </a:r>
          </a:p>
        </p:txBody>
      </p:sp>
    </p:spTree>
  </p:cSld>
  <p:clrMapOvr>
    <a:masterClrMapping xmlns:a="http://schemas.openxmlformats.org/drawingml/2006/main"/>
  </p:clrMapOvr>
</p:sld>
</file>