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9545c9ed0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b1270dc5f4b7e"/>
  </p:sldMasterIdLst>
  <p:sldIdLst>
    <p:sldId xmlns:r="http://schemas.openxmlformats.org/officeDocument/2006/relationships" id="256" r:id="R29140e25be2a431f"/>
    <p:sldId xmlns:r="http://schemas.openxmlformats.org/officeDocument/2006/relationships" id="257" r:id="R678259c09e494740"/>
    <p:sldId xmlns:r="http://schemas.openxmlformats.org/officeDocument/2006/relationships" id="258" r:id="R722713b6e5dd4268"/>
    <p:sldId xmlns:r="http://schemas.openxmlformats.org/officeDocument/2006/relationships" id="259" r:id="R7034824f3aad48ef"/>
    <p:sldId xmlns:r="http://schemas.openxmlformats.org/officeDocument/2006/relationships" id="260" r:id="R1bc37dfe965f4d2f"/>
    <p:sldId xmlns:r="http://schemas.openxmlformats.org/officeDocument/2006/relationships" id="261" r:id="R7f69168375c84695"/>
    <p:sldId xmlns:r="http://schemas.openxmlformats.org/officeDocument/2006/relationships" id="262" r:id="R76d1691660b6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b1270dc5f4b7e" /><Relationship Type="http://schemas.openxmlformats.org/officeDocument/2006/relationships/slide" Target="/ppt/slides/slide1.xml" Id="R29140e25be2a431f" /><Relationship Type="http://schemas.openxmlformats.org/officeDocument/2006/relationships/slide" Target="/ppt/slides/slide2.xml" Id="R678259c09e494740" /><Relationship Type="http://schemas.openxmlformats.org/officeDocument/2006/relationships/slide" Target="/ppt/slides/slide3.xml" Id="R722713b6e5dd4268" /><Relationship Type="http://schemas.openxmlformats.org/officeDocument/2006/relationships/slide" Target="/ppt/slides/slide4.xml" Id="R7034824f3aad48ef" /><Relationship Type="http://schemas.openxmlformats.org/officeDocument/2006/relationships/slide" Target="/ppt/slides/slide5.xml" Id="R1bc37dfe965f4d2f" /><Relationship Type="http://schemas.openxmlformats.org/officeDocument/2006/relationships/slide" Target="/ppt/slides/slide6.xml" Id="R7f69168375c84695" /><Relationship Type="http://schemas.openxmlformats.org/officeDocument/2006/relationships/slide" Target="/ppt/slides/slide7.xml" Id="R76d1691660b6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2ad529a8a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f705ef4d34257" /><Relationship Type="http://schemas.openxmlformats.org/officeDocument/2006/relationships/theme" Target="/ppt/slideMasters/theme/theme1.xml" Id="R99fbdb0c137d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f705ef4d342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36a200703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7bb6ca9de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b49d89150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5102c2527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b63cc5684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ae14c356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cb9597af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VIVIAN 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33 711 741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