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c84dc4f6584a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0ce60610042f9"/>
  </p:sldMasterIdLst>
  <p:sldIdLst>
    <p:sldId xmlns:r="http://schemas.openxmlformats.org/officeDocument/2006/relationships" id="256" r:id="R9c57588eff784e63"/>
    <p:sldId xmlns:r="http://schemas.openxmlformats.org/officeDocument/2006/relationships" id="257" r:id="R3d29901c800d49ad"/>
    <p:sldId xmlns:r="http://schemas.openxmlformats.org/officeDocument/2006/relationships" id="258" r:id="Rbbb182eb32f44766"/>
    <p:sldId xmlns:r="http://schemas.openxmlformats.org/officeDocument/2006/relationships" id="259" r:id="R270debef0e7b4c7b"/>
    <p:sldId xmlns:r="http://schemas.openxmlformats.org/officeDocument/2006/relationships" id="260" r:id="Ra200c2d7938b4c7a"/>
    <p:sldId xmlns:r="http://schemas.openxmlformats.org/officeDocument/2006/relationships" id="261" r:id="R17e65e2f03d2491f"/>
    <p:sldId xmlns:r="http://schemas.openxmlformats.org/officeDocument/2006/relationships" id="262" r:id="R2338d9ba5c6941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0ce60610042f9" /><Relationship Type="http://schemas.openxmlformats.org/officeDocument/2006/relationships/slide" Target="/ppt/slides/slide1.xml" Id="R9c57588eff784e63" /><Relationship Type="http://schemas.openxmlformats.org/officeDocument/2006/relationships/slide" Target="/ppt/slides/slide2.xml" Id="R3d29901c800d49ad" /><Relationship Type="http://schemas.openxmlformats.org/officeDocument/2006/relationships/slide" Target="/ppt/slides/slide3.xml" Id="Rbbb182eb32f44766" /><Relationship Type="http://schemas.openxmlformats.org/officeDocument/2006/relationships/slide" Target="/ppt/slides/slide4.xml" Id="R270debef0e7b4c7b" /><Relationship Type="http://schemas.openxmlformats.org/officeDocument/2006/relationships/slide" Target="/ppt/slides/slide5.xml" Id="Ra200c2d7938b4c7a" /><Relationship Type="http://schemas.openxmlformats.org/officeDocument/2006/relationships/slide" Target="/ppt/slides/slide6.xml" Id="R17e65e2f03d2491f" /><Relationship Type="http://schemas.openxmlformats.org/officeDocument/2006/relationships/slide" Target="/ppt/slides/slide7.xml" Id="R2338d9ba5c6941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596f814464b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660be6095488b" /><Relationship Type="http://schemas.openxmlformats.org/officeDocument/2006/relationships/theme" Target="/ppt/slideMasters/theme/theme1.xml" Id="Rb5415f512749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b660be609548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c772450c849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100074cf042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58d3ace49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89cc5ae3741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d55553eb24a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8dccbaef74c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cf58ebacb4d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BIXBY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BIXBY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18 225 539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16 492 868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52 996 040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287 184 116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297 385 604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SOLSTAD JAN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