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a6c1a8b34547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8ecc60a9a248db"/>
  </p:sldMasterIdLst>
  <p:sldIdLst>
    <p:sldId xmlns:r="http://schemas.openxmlformats.org/officeDocument/2006/relationships" id="256" r:id="R10dde64e14d445b2"/>
    <p:sldId xmlns:r="http://schemas.openxmlformats.org/officeDocument/2006/relationships" id="257" r:id="Re763fe68a4ce48fc"/>
    <p:sldId xmlns:r="http://schemas.openxmlformats.org/officeDocument/2006/relationships" id="258" r:id="R1fb9990c5f88439f"/>
    <p:sldId xmlns:r="http://schemas.openxmlformats.org/officeDocument/2006/relationships" id="259" r:id="Rbc86962640e8493c"/>
    <p:sldId xmlns:r="http://schemas.openxmlformats.org/officeDocument/2006/relationships" id="260" r:id="Rf13521dbb8f846b8"/>
    <p:sldId xmlns:r="http://schemas.openxmlformats.org/officeDocument/2006/relationships" id="261" r:id="R6b08ffea46724b62"/>
    <p:sldId xmlns:r="http://schemas.openxmlformats.org/officeDocument/2006/relationships" id="262" r:id="R4eeafad95a0a45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8ecc60a9a248db" /><Relationship Type="http://schemas.openxmlformats.org/officeDocument/2006/relationships/slide" Target="/ppt/slides/slide1.xml" Id="R10dde64e14d445b2" /><Relationship Type="http://schemas.openxmlformats.org/officeDocument/2006/relationships/slide" Target="/ppt/slides/slide2.xml" Id="Re763fe68a4ce48fc" /><Relationship Type="http://schemas.openxmlformats.org/officeDocument/2006/relationships/slide" Target="/ppt/slides/slide3.xml" Id="R1fb9990c5f88439f" /><Relationship Type="http://schemas.openxmlformats.org/officeDocument/2006/relationships/slide" Target="/ppt/slides/slide4.xml" Id="Rbc86962640e8493c" /><Relationship Type="http://schemas.openxmlformats.org/officeDocument/2006/relationships/slide" Target="/ppt/slides/slide5.xml" Id="Rf13521dbb8f846b8" /><Relationship Type="http://schemas.openxmlformats.org/officeDocument/2006/relationships/slide" Target="/ppt/slides/slide6.xml" Id="R6b08ffea46724b62" /><Relationship Type="http://schemas.openxmlformats.org/officeDocument/2006/relationships/slide" Target="/ppt/slides/slide7.xml" Id="R4eeafad95a0a45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f8e67a09cc4e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8d331c20b44870" /><Relationship Type="http://schemas.openxmlformats.org/officeDocument/2006/relationships/theme" Target="/ppt/slideMasters/theme/theme1.xml" Id="R4a4d97b7db7040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8d331c20b448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cb381325c44a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c5beed590a44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e3d456e3aa44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ff87ade70740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2914873e5245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ab376b0aa04b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9b4a711f7e46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JAN T. THOMASSEN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T. THOMASSEN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T. THOMASSEN HOLDING AS ble etablert [år] og holder til i Ranheim.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T. THOMASSEN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T. THOMASSEN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T. THOMASSEN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108 127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−301 946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1 411 211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38 143 565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41 917 660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T. THOMASSEN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THOMAS THOMASSEN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T. THOMASSEN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Markaplassen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7054 Ranheim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989 214 810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T. THOMASSEN HOLDING AS</a:t>
            </a:r>
          </a:p>
        </p:txBody>
      </p:sp>
    </p:spTree>
  </p:cSld>
  <p:clrMapOvr>
    <a:masterClrMapping xmlns:a="http://schemas.openxmlformats.org/drawingml/2006/main"/>
  </p:clrMapOvr>
</p:sld>
</file>