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2a0d5f16f45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35bb9f327d4b79"/>
  </p:sldMasterIdLst>
  <p:sldIdLst>
    <p:sldId xmlns:r="http://schemas.openxmlformats.org/officeDocument/2006/relationships" id="256" r:id="R391d3cde24e94b7a"/>
    <p:sldId xmlns:r="http://schemas.openxmlformats.org/officeDocument/2006/relationships" id="257" r:id="Rc609771b12244e64"/>
    <p:sldId xmlns:r="http://schemas.openxmlformats.org/officeDocument/2006/relationships" id="258" r:id="Rdad1a6c2a5054a12"/>
    <p:sldId xmlns:r="http://schemas.openxmlformats.org/officeDocument/2006/relationships" id="259" r:id="R9bd673bd03734c24"/>
    <p:sldId xmlns:r="http://schemas.openxmlformats.org/officeDocument/2006/relationships" id="260" r:id="Rd1a21bed821847ad"/>
    <p:sldId xmlns:r="http://schemas.openxmlformats.org/officeDocument/2006/relationships" id="261" r:id="R5f2e3db0680e4e26"/>
    <p:sldId xmlns:r="http://schemas.openxmlformats.org/officeDocument/2006/relationships" id="262" r:id="R6fc8430066fc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5bb9f327d4b79" /><Relationship Type="http://schemas.openxmlformats.org/officeDocument/2006/relationships/slide" Target="/ppt/slides/slide1.xml" Id="R391d3cde24e94b7a" /><Relationship Type="http://schemas.openxmlformats.org/officeDocument/2006/relationships/slide" Target="/ppt/slides/slide2.xml" Id="Rc609771b12244e64" /><Relationship Type="http://schemas.openxmlformats.org/officeDocument/2006/relationships/slide" Target="/ppt/slides/slide3.xml" Id="Rdad1a6c2a5054a12" /><Relationship Type="http://schemas.openxmlformats.org/officeDocument/2006/relationships/slide" Target="/ppt/slides/slide4.xml" Id="R9bd673bd03734c24" /><Relationship Type="http://schemas.openxmlformats.org/officeDocument/2006/relationships/slide" Target="/ppt/slides/slide5.xml" Id="Rd1a21bed821847ad" /><Relationship Type="http://schemas.openxmlformats.org/officeDocument/2006/relationships/slide" Target="/ppt/slides/slide6.xml" Id="R5f2e3db0680e4e26" /><Relationship Type="http://schemas.openxmlformats.org/officeDocument/2006/relationships/slide" Target="/ppt/slides/slide7.xml" Id="R6fc8430066fc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6d0f4df744d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8954f9c774e99" /><Relationship Type="http://schemas.openxmlformats.org/officeDocument/2006/relationships/theme" Target="/ppt/slideMasters/theme/theme1.xml" Id="Rc896c8f170d0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d8954f9c77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91cab81bd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d30105425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3ed715e3f48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98b7b6a9944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22e47c4a446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53cc2f52d49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f437baec9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ASTRID NORDSETH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NORDSETH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1 486 654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5 915 457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6 039 549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NORDSETH GRAY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NORDSETH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Knutsons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69 97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astridnordseth@hotmail.com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989 215 671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NORDSETH AS</a:t>
            </a:r>
          </a:p>
        </p:txBody>
      </p:sp>
    </p:spTree>
  </p:cSld>
  <p:clrMapOvr>
    <a:masterClrMapping xmlns:a="http://schemas.openxmlformats.org/drawingml/2006/main"/>
  </p:clrMapOvr>
</p:sld>
</file>