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912593953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b9725777fc4d8d"/>
  </p:sldMasterIdLst>
  <p:sldIdLst>
    <p:sldId xmlns:r="http://schemas.openxmlformats.org/officeDocument/2006/relationships" id="256" r:id="Rbea9108f0679412a"/>
    <p:sldId xmlns:r="http://schemas.openxmlformats.org/officeDocument/2006/relationships" id="257" r:id="Rdc06a2c8323a4e8c"/>
    <p:sldId xmlns:r="http://schemas.openxmlformats.org/officeDocument/2006/relationships" id="258" r:id="Racf1725efecb4a2d"/>
    <p:sldId xmlns:r="http://schemas.openxmlformats.org/officeDocument/2006/relationships" id="259" r:id="R2883c39c676a49ed"/>
    <p:sldId xmlns:r="http://schemas.openxmlformats.org/officeDocument/2006/relationships" id="260" r:id="R8e81959a212d46ec"/>
    <p:sldId xmlns:r="http://schemas.openxmlformats.org/officeDocument/2006/relationships" id="261" r:id="Rc6f8ca67ddcd40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9725777fc4d8d" /><Relationship Type="http://schemas.openxmlformats.org/officeDocument/2006/relationships/slide" Target="/ppt/slides/slide1.xml" Id="Rbea9108f0679412a" /><Relationship Type="http://schemas.openxmlformats.org/officeDocument/2006/relationships/slide" Target="/ppt/slides/slide2.xml" Id="Rdc06a2c8323a4e8c" /><Relationship Type="http://schemas.openxmlformats.org/officeDocument/2006/relationships/slide" Target="/ppt/slides/slide3.xml" Id="Racf1725efecb4a2d" /><Relationship Type="http://schemas.openxmlformats.org/officeDocument/2006/relationships/slide" Target="/ppt/slides/slide4.xml" Id="R2883c39c676a49ed" /><Relationship Type="http://schemas.openxmlformats.org/officeDocument/2006/relationships/slide" Target="/ppt/slides/slide5.xml" Id="R8e81959a212d46ec" /><Relationship Type="http://schemas.openxmlformats.org/officeDocument/2006/relationships/slide" Target="/ppt/slides/slide6.xml" Id="Rc6f8ca67ddcd40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4fb8fe473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2259dbfc241fa" /><Relationship Type="http://schemas.openxmlformats.org/officeDocument/2006/relationships/theme" Target="/ppt/slideMasters/theme/theme1.xml" Id="Rf7357319cba84c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52259dbfc2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4e2b3a85e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0adb56eba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3bf92187540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f9cdbd0ea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11513edc8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da194718b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