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bbf89166ed47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f86a0e05c464c"/>
  </p:sldMasterIdLst>
  <p:sldIdLst>
    <p:sldId xmlns:r="http://schemas.openxmlformats.org/officeDocument/2006/relationships" id="256" r:id="R7d104ad6b8d043bd"/>
    <p:sldId xmlns:r="http://schemas.openxmlformats.org/officeDocument/2006/relationships" id="257" r:id="R676c0599850a4589"/>
    <p:sldId xmlns:r="http://schemas.openxmlformats.org/officeDocument/2006/relationships" id="258" r:id="R8ff0a52ee52241c6"/>
    <p:sldId xmlns:r="http://schemas.openxmlformats.org/officeDocument/2006/relationships" id="259" r:id="Rb83bdb62ee604404"/>
    <p:sldId xmlns:r="http://schemas.openxmlformats.org/officeDocument/2006/relationships" id="260" r:id="R80e9f240b4554ce9"/>
    <p:sldId xmlns:r="http://schemas.openxmlformats.org/officeDocument/2006/relationships" id="261" r:id="R5d745522c145470e"/>
    <p:sldId xmlns:r="http://schemas.openxmlformats.org/officeDocument/2006/relationships" id="262" r:id="R71321a35033546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f86a0e05c464c" /><Relationship Type="http://schemas.openxmlformats.org/officeDocument/2006/relationships/slide" Target="/ppt/slides/slide1.xml" Id="R7d104ad6b8d043bd" /><Relationship Type="http://schemas.openxmlformats.org/officeDocument/2006/relationships/slide" Target="/ppt/slides/slide2.xml" Id="R676c0599850a4589" /><Relationship Type="http://schemas.openxmlformats.org/officeDocument/2006/relationships/slide" Target="/ppt/slides/slide3.xml" Id="R8ff0a52ee52241c6" /><Relationship Type="http://schemas.openxmlformats.org/officeDocument/2006/relationships/slide" Target="/ppt/slides/slide4.xml" Id="Rb83bdb62ee604404" /><Relationship Type="http://schemas.openxmlformats.org/officeDocument/2006/relationships/slide" Target="/ppt/slides/slide5.xml" Id="R80e9f240b4554ce9" /><Relationship Type="http://schemas.openxmlformats.org/officeDocument/2006/relationships/slide" Target="/ppt/slides/slide6.xml" Id="R5d745522c145470e" /><Relationship Type="http://schemas.openxmlformats.org/officeDocument/2006/relationships/slide" Target="/ppt/slides/slide7.xml" Id="R71321a35033546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442f77f9c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80e1b4f83403a" /><Relationship Type="http://schemas.openxmlformats.org/officeDocument/2006/relationships/theme" Target="/ppt/slideMasters/theme/theme1.xml" Id="R776dd171ac4c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80e1b4f8340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7746a43cc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9daea5a60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338014d2f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3f042100c4b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82b4568d7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e73efe4e44a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a07d69192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−2 384 258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657 010 442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1 343 320 108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1 362 481 813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JØRGEN WEISETHAUNET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