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77fd7ad0d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0050c58fc4562"/>
  </p:sldMasterIdLst>
  <p:sldIdLst>
    <p:sldId xmlns:r="http://schemas.openxmlformats.org/officeDocument/2006/relationships" id="256" r:id="Ra33a5b1df3214607"/>
    <p:sldId xmlns:r="http://schemas.openxmlformats.org/officeDocument/2006/relationships" id="257" r:id="Rfbc0198e0e544c91"/>
    <p:sldId xmlns:r="http://schemas.openxmlformats.org/officeDocument/2006/relationships" id="258" r:id="Ra088cafdfc704d89"/>
    <p:sldId xmlns:r="http://schemas.openxmlformats.org/officeDocument/2006/relationships" id="259" r:id="R8e4274091f9f4878"/>
    <p:sldId xmlns:r="http://schemas.openxmlformats.org/officeDocument/2006/relationships" id="260" r:id="R611f8bbf21aa4a85"/>
    <p:sldId xmlns:r="http://schemas.openxmlformats.org/officeDocument/2006/relationships" id="261" r:id="Re78f50c742834f59"/>
    <p:sldId xmlns:r="http://schemas.openxmlformats.org/officeDocument/2006/relationships" id="262" r:id="R2fe028c0426c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0050c58fc4562" /><Relationship Type="http://schemas.openxmlformats.org/officeDocument/2006/relationships/slide" Target="/ppt/slides/slide1.xml" Id="Ra33a5b1df3214607" /><Relationship Type="http://schemas.openxmlformats.org/officeDocument/2006/relationships/slide" Target="/ppt/slides/slide2.xml" Id="Rfbc0198e0e544c91" /><Relationship Type="http://schemas.openxmlformats.org/officeDocument/2006/relationships/slide" Target="/ppt/slides/slide3.xml" Id="Ra088cafdfc704d89" /><Relationship Type="http://schemas.openxmlformats.org/officeDocument/2006/relationships/slide" Target="/ppt/slides/slide4.xml" Id="R8e4274091f9f4878" /><Relationship Type="http://schemas.openxmlformats.org/officeDocument/2006/relationships/slide" Target="/ppt/slides/slide5.xml" Id="R611f8bbf21aa4a85" /><Relationship Type="http://schemas.openxmlformats.org/officeDocument/2006/relationships/slide" Target="/ppt/slides/slide6.xml" Id="Re78f50c742834f59" /><Relationship Type="http://schemas.openxmlformats.org/officeDocument/2006/relationships/slide" Target="/ppt/slides/slide7.xml" Id="R2fe028c0426c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a75280bf1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648fc7fec4e45" /><Relationship Type="http://schemas.openxmlformats.org/officeDocument/2006/relationships/theme" Target="/ppt/slideMasters/theme/theme1.xml" Id="R28d5b76ab682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648fc7fec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cf7eec86b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9e2ab88b3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2686105bc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3b40985f5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0b61559a4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2b3f5deaa44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4ecdccabc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NORDMANN HOLDING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−530 375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RASMUSSEN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RASMUSSEN RINGEREIDE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WILHELM RASMUSSEN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JOHANNE RASMUSSEN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jan@nordmanntrikotasje.no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NORDMANN HOLDING AS</a:t>
            </a:r>
          </a:p>
        </p:txBody>
      </p:sp>
    </p:spTree>
  </p:cSld>
  <p:clrMapOvr>
    <a:masterClrMapping xmlns:a="http://schemas.openxmlformats.org/drawingml/2006/main"/>
  </p:clrMapOvr>
</p:sld>
</file>