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c0778523bd4d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7adf4fefac4b56"/>
  </p:sldMasterIdLst>
  <p:sldIdLst>
    <p:sldId xmlns:r="http://schemas.openxmlformats.org/officeDocument/2006/relationships" id="256" r:id="Rb132f4ce163544b2"/>
    <p:sldId xmlns:r="http://schemas.openxmlformats.org/officeDocument/2006/relationships" id="257" r:id="Ra7e30f33fef2479d"/>
    <p:sldId xmlns:r="http://schemas.openxmlformats.org/officeDocument/2006/relationships" id="258" r:id="R7e2101e95fe14a2f"/>
    <p:sldId xmlns:r="http://schemas.openxmlformats.org/officeDocument/2006/relationships" id="259" r:id="Rdee70ecec3504088"/>
    <p:sldId xmlns:r="http://schemas.openxmlformats.org/officeDocument/2006/relationships" id="260" r:id="Ra9a655f7a66548f7"/>
    <p:sldId xmlns:r="http://schemas.openxmlformats.org/officeDocument/2006/relationships" id="261" r:id="Re9499bc2028d4b72"/>
    <p:sldId xmlns:r="http://schemas.openxmlformats.org/officeDocument/2006/relationships" id="262" r:id="R9ce849116f6148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adf4fefac4b56" /><Relationship Type="http://schemas.openxmlformats.org/officeDocument/2006/relationships/slide" Target="/ppt/slides/slide1.xml" Id="Rb132f4ce163544b2" /><Relationship Type="http://schemas.openxmlformats.org/officeDocument/2006/relationships/slide" Target="/ppt/slides/slide2.xml" Id="Ra7e30f33fef2479d" /><Relationship Type="http://schemas.openxmlformats.org/officeDocument/2006/relationships/slide" Target="/ppt/slides/slide3.xml" Id="R7e2101e95fe14a2f" /><Relationship Type="http://schemas.openxmlformats.org/officeDocument/2006/relationships/slide" Target="/ppt/slides/slide4.xml" Id="Rdee70ecec3504088" /><Relationship Type="http://schemas.openxmlformats.org/officeDocument/2006/relationships/slide" Target="/ppt/slides/slide5.xml" Id="Ra9a655f7a66548f7" /><Relationship Type="http://schemas.openxmlformats.org/officeDocument/2006/relationships/slide" Target="/ppt/slides/slide6.xml" Id="Re9499bc2028d4b72" /><Relationship Type="http://schemas.openxmlformats.org/officeDocument/2006/relationships/slide" Target="/ppt/slides/slide7.xml" Id="R9ce849116f6148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c832a0fa1341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ee82b140d476a" /><Relationship Type="http://schemas.openxmlformats.org/officeDocument/2006/relationships/theme" Target="/ppt/slideMasters/theme/theme1.xml" Id="R36079fc227dc4f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5ee82b140d47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780bf1f3841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784ca37e146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e9aac3b6f44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cf8aa91a84e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adafec4fe4b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2ff69c86c47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6bfadc1fd4d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 ERIK HANSEN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ERIK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ERIK HANSEN INVEST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ERIK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ERIK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ERIK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−1 081 865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15 685 042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182 088 116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202 246 492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ERIK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ERIK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ERIK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L Aunes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9009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989 218 077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ERIK HANSEN INVEST AS</a:t>
            </a:r>
          </a:p>
        </p:txBody>
      </p:sp>
    </p:spTree>
  </p:cSld>
  <p:clrMapOvr>
    <a:masterClrMapping xmlns:a="http://schemas.openxmlformats.org/drawingml/2006/main"/>
  </p:clrMapOvr>
</p:sld>
</file>