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52bacb5c9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84c746059c49a1"/>
  </p:sldMasterIdLst>
  <p:sldIdLst>
    <p:sldId xmlns:r="http://schemas.openxmlformats.org/officeDocument/2006/relationships" id="256" r:id="R2de49d94b16c449a"/>
    <p:sldId xmlns:r="http://schemas.openxmlformats.org/officeDocument/2006/relationships" id="257" r:id="R2be32ff4d0a44383"/>
    <p:sldId xmlns:r="http://schemas.openxmlformats.org/officeDocument/2006/relationships" id="258" r:id="Rbf933e8c010442b1"/>
    <p:sldId xmlns:r="http://schemas.openxmlformats.org/officeDocument/2006/relationships" id="259" r:id="R63f63aee83874cc9"/>
    <p:sldId xmlns:r="http://schemas.openxmlformats.org/officeDocument/2006/relationships" id="260" r:id="Rf8f5cb5e737c46dd"/>
    <p:sldId xmlns:r="http://schemas.openxmlformats.org/officeDocument/2006/relationships" id="261" r:id="Rbbc19d1902ab42e7"/>
    <p:sldId xmlns:r="http://schemas.openxmlformats.org/officeDocument/2006/relationships" id="262" r:id="R81f31bd4339b4b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4c746059c49a1" /><Relationship Type="http://schemas.openxmlformats.org/officeDocument/2006/relationships/slide" Target="/ppt/slides/slide1.xml" Id="R2de49d94b16c449a" /><Relationship Type="http://schemas.openxmlformats.org/officeDocument/2006/relationships/slide" Target="/ppt/slides/slide2.xml" Id="R2be32ff4d0a44383" /><Relationship Type="http://schemas.openxmlformats.org/officeDocument/2006/relationships/slide" Target="/ppt/slides/slide3.xml" Id="Rbf933e8c010442b1" /><Relationship Type="http://schemas.openxmlformats.org/officeDocument/2006/relationships/slide" Target="/ppt/slides/slide4.xml" Id="R63f63aee83874cc9" /><Relationship Type="http://schemas.openxmlformats.org/officeDocument/2006/relationships/slide" Target="/ppt/slides/slide5.xml" Id="Rf8f5cb5e737c46dd" /><Relationship Type="http://schemas.openxmlformats.org/officeDocument/2006/relationships/slide" Target="/ppt/slides/slide6.xml" Id="Rbbc19d1902ab42e7" /><Relationship Type="http://schemas.openxmlformats.org/officeDocument/2006/relationships/slide" Target="/ppt/slides/slide7.xml" Id="R81f31bd4339b4b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b5fd0bf99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eb3331ac44890" /><Relationship Type="http://schemas.openxmlformats.org/officeDocument/2006/relationships/theme" Target="/ppt/slideMasters/theme/theme1.xml" Id="R79f147f06a0c43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eb3331ac4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e9f9f0a3144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042292987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9e473c6f5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95e399ca6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f05f1ce72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dd37a4df144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acd46e38b49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SKACO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SKACO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SKACO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SKACO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SKACO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SKACO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19 163 323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19 210 839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SKACO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ARNE SKAJEM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SKACO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96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SKACO II AS</a:t>
            </a:r>
          </a:p>
        </p:txBody>
      </p:sp>
    </p:spTree>
  </p:cSld>
  <p:clrMapOvr>
    <a:masterClrMapping xmlns:a="http://schemas.openxmlformats.org/drawingml/2006/main"/>
  </p:clrMapOvr>
</p:sld>
</file>