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2ca3afd21147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c673be6a3d4423"/>
  </p:sldMasterIdLst>
  <p:sldIdLst>
    <p:sldId xmlns:r="http://schemas.openxmlformats.org/officeDocument/2006/relationships" id="256" r:id="Rcf4fedd8ce4c45b1"/>
    <p:sldId xmlns:r="http://schemas.openxmlformats.org/officeDocument/2006/relationships" id="257" r:id="Rb7adce5b0c34402a"/>
    <p:sldId xmlns:r="http://schemas.openxmlformats.org/officeDocument/2006/relationships" id="258" r:id="Rfeacc81f357f4f28"/>
    <p:sldId xmlns:r="http://schemas.openxmlformats.org/officeDocument/2006/relationships" id="259" r:id="Rdb8bb059b8bb44b8"/>
    <p:sldId xmlns:r="http://schemas.openxmlformats.org/officeDocument/2006/relationships" id="260" r:id="R208b097866324f2d"/>
    <p:sldId xmlns:r="http://schemas.openxmlformats.org/officeDocument/2006/relationships" id="261" r:id="Rc8d105c4795b467e"/>
    <p:sldId xmlns:r="http://schemas.openxmlformats.org/officeDocument/2006/relationships" id="262" r:id="R5fd67a7f1f1643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c673be6a3d4423" /><Relationship Type="http://schemas.openxmlformats.org/officeDocument/2006/relationships/slide" Target="/ppt/slides/slide1.xml" Id="Rcf4fedd8ce4c45b1" /><Relationship Type="http://schemas.openxmlformats.org/officeDocument/2006/relationships/slide" Target="/ppt/slides/slide2.xml" Id="Rb7adce5b0c34402a" /><Relationship Type="http://schemas.openxmlformats.org/officeDocument/2006/relationships/slide" Target="/ppt/slides/slide3.xml" Id="Rfeacc81f357f4f28" /><Relationship Type="http://schemas.openxmlformats.org/officeDocument/2006/relationships/slide" Target="/ppt/slides/slide4.xml" Id="Rdb8bb059b8bb44b8" /><Relationship Type="http://schemas.openxmlformats.org/officeDocument/2006/relationships/slide" Target="/ppt/slides/slide5.xml" Id="R208b097866324f2d" /><Relationship Type="http://schemas.openxmlformats.org/officeDocument/2006/relationships/slide" Target="/ppt/slides/slide6.xml" Id="Rc8d105c4795b467e" /><Relationship Type="http://schemas.openxmlformats.org/officeDocument/2006/relationships/slide" Target="/ppt/slides/slide7.xml" Id="R5fd67a7f1f1643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8daa773f314c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4b1bf86259470c" /><Relationship Type="http://schemas.openxmlformats.org/officeDocument/2006/relationships/theme" Target="/ppt/slideMasters/theme/theme1.xml" Id="R235f4f96a43f46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4b1bf8625947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02304b411140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0ec4be329b40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4f6cdb61db48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ce20fc405a40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3a4d5f00584a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48db5bc26a4c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ba8f571d5d44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HELGE NORDSETH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NORDSETH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NORDSETH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NORDSETH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NORDSETH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NORDSETH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56 767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−276 858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1 440 523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6 054 213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6 229 289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NORDSETH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NORDSETH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NORDSETH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Radarveien 109C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hnordset@online.no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989 220 756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NORDSETH AS</a:t>
            </a:r>
          </a:p>
        </p:txBody>
      </p:sp>
    </p:spTree>
  </p:cSld>
  <p:clrMapOvr>
    <a:masterClrMapping xmlns:a="http://schemas.openxmlformats.org/drawingml/2006/main"/>
  </p:clrMapOvr>
</p:sld>
</file>