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67157f378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cfc5133ff49d8"/>
  </p:sldMasterIdLst>
  <p:sldIdLst>
    <p:sldId xmlns:r="http://schemas.openxmlformats.org/officeDocument/2006/relationships" id="256" r:id="Rf3286ed9c86d4808"/>
    <p:sldId xmlns:r="http://schemas.openxmlformats.org/officeDocument/2006/relationships" id="257" r:id="Re57bdf9c18f1403f"/>
    <p:sldId xmlns:r="http://schemas.openxmlformats.org/officeDocument/2006/relationships" id="258" r:id="R70807582fe1f44fd"/>
    <p:sldId xmlns:r="http://schemas.openxmlformats.org/officeDocument/2006/relationships" id="259" r:id="R0bfa51e56c9f4f03"/>
    <p:sldId xmlns:r="http://schemas.openxmlformats.org/officeDocument/2006/relationships" id="260" r:id="R17d83c2820c245dc"/>
    <p:sldId xmlns:r="http://schemas.openxmlformats.org/officeDocument/2006/relationships" id="261" r:id="R2c7d6d1488694643"/>
    <p:sldId xmlns:r="http://schemas.openxmlformats.org/officeDocument/2006/relationships" id="262" r:id="Re5c9c648252c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cfc5133ff49d8" /><Relationship Type="http://schemas.openxmlformats.org/officeDocument/2006/relationships/slide" Target="/ppt/slides/slide1.xml" Id="Rf3286ed9c86d4808" /><Relationship Type="http://schemas.openxmlformats.org/officeDocument/2006/relationships/slide" Target="/ppt/slides/slide2.xml" Id="Re57bdf9c18f1403f" /><Relationship Type="http://schemas.openxmlformats.org/officeDocument/2006/relationships/slide" Target="/ppt/slides/slide3.xml" Id="R70807582fe1f44fd" /><Relationship Type="http://schemas.openxmlformats.org/officeDocument/2006/relationships/slide" Target="/ppt/slides/slide4.xml" Id="R0bfa51e56c9f4f03" /><Relationship Type="http://schemas.openxmlformats.org/officeDocument/2006/relationships/slide" Target="/ppt/slides/slide5.xml" Id="R17d83c2820c245dc" /><Relationship Type="http://schemas.openxmlformats.org/officeDocument/2006/relationships/slide" Target="/ppt/slides/slide6.xml" Id="R2c7d6d1488694643" /><Relationship Type="http://schemas.openxmlformats.org/officeDocument/2006/relationships/slide" Target="/ppt/slides/slide7.xml" Id="Re5c9c648252c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48dfb1e99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d54fd9a54a27" /><Relationship Type="http://schemas.openxmlformats.org/officeDocument/2006/relationships/theme" Target="/ppt/slideMasters/theme/theme1.xml" Id="R7ed0c4410f42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fd54fd9a5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66cb90f5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d29ae09a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f5eb4ce0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367bb3b2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7a1a1e88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fecd89ebf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a3f48401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Gran, Sperrekleiva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