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7a353ddc8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d8d30b4444967"/>
  </p:sldMasterIdLst>
  <p:sldIdLst>
    <p:sldId xmlns:r="http://schemas.openxmlformats.org/officeDocument/2006/relationships" id="256" r:id="R4c91afb583584c5c"/>
    <p:sldId xmlns:r="http://schemas.openxmlformats.org/officeDocument/2006/relationships" id="257" r:id="R7d1fde8796194c81"/>
    <p:sldId xmlns:r="http://schemas.openxmlformats.org/officeDocument/2006/relationships" id="258" r:id="R3f6a36e0e5f94406"/>
    <p:sldId xmlns:r="http://schemas.openxmlformats.org/officeDocument/2006/relationships" id="259" r:id="Rd3511fdb507c42be"/>
    <p:sldId xmlns:r="http://schemas.openxmlformats.org/officeDocument/2006/relationships" id="260" r:id="R95e3a7e30be54956"/>
    <p:sldId xmlns:r="http://schemas.openxmlformats.org/officeDocument/2006/relationships" id="261" r:id="R0d5d85dda13f4267"/>
    <p:sldId xmlns:r="http://schemas.openxmlformats.org/officeDocument/2006/relationships" id="262" r:id="R438405c668a7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d8d30b4444967" /><Relationship Type="http://schemas.openxmlformats.org/officeDocument/2006/relationships/slide" Target="/ppt/slides/slide1.xml" Id="R4c91afb583584c5c" /><Relationship Type="http://schemas.openxmlformats.org/officeDocument/2006/relationships/slide" Target="/ppt/slides/slide2.xml" Id="R7d1fde8796194c81" /><Relationship Type="http://schemas.openxmlformats.org/officeDocument/2006/relationships/slide" Target="/ppt/slides/slide3.xml" Id="R3f6a36e0e5f94406" /><Relationship Type="http://schemas.openxmlformats.org/officeDocument/2006/relationships/slide" Target="/ppt/slides/slide4.xml" Id="Rd3511fdb507c42be" /><Relationship Type="http://schemas.openxmlformats.org/officeDocument/2006/relationships/slide" Target="/ppt/slides/slide5.xml" Id="R95e3a7e30be54956" /><Relationship Type="http://schemas.openxmlformats.org/officeDocument/2006/relationships/slide" Target="/ppt/slides/slide6.xml" Id="R0d5d85dda13f4267" /><Relationship Type="http://schemas.openxmlformats.org/officeDocument/2006/relationships/slide" Target="/ppt/slides/slide7.xml" Id="R438405c668a7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63c3ddffb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d3d253cb24e9c" /><Relationship Type="http://schemas.openxmlformats.org/officeDocument/2006/relationships/theme" Target="/ppt/slideMasters/theme/theme1.xml" Id="R96dca8016f97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d3d253cb2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115b13e1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31f333f5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a17964df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5f1884c3c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0b7b1b9f0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12f5c65a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15077d66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1 247 040 000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BIRGITTE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JOHN NICLAS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ANNE GRETHE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KNUT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