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df86458cd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93f59c3774bd3"/>
  </p:sldMasterIdLst>
  <p:sldIdLst>
    <p:sldId xmlns:r="http://schemas.openxmlformats.org/officeDocument/2006/relationships" id="256" r:id="R564f020715af4d8b"/>
    <p:sldId xmlns:r="http://schemas.openxmlformats.org/officeDocument/2006/relationships" id="257" r:id="R2438333335c74733"/>
    <p:sldId xmlns:r="http://schemas.openxmlformats.org/officeDocument/2006/relationships" id="258" r:id="R118b0ba776b142fb"/>
    <p:sldId xmlns:r="http://schemas.openxmlformats.org/officeDocument/2006/relationships" id="259" r:id="R5c2756e0e7724f5f"/>
    <p:sldId xmlns:r="http://schemas.openxmlformats.org/officeDocument/2006/relationships" id="260" r:id="R91e5c4a50b9446aa"/>
    <p:sldId xmlns:r="http://schemas.openxmlformats.org/officeDocument/2006/relationships" id="261" r:id="R56ae292fd7b24632"/>
    <p:sldId xmlns:r="http://schemas.openxmlformats.org/officeDocument/2006/relationships" id="262" r:id="Re80091f7ad6f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93f59c3774bd3" /><Relationship Type="http://schemas.openxmlformats.org/officeDocument/2006/relationships/slide" Target="/ppt/slides/slide1.xml" Id="R564f020715af4d8b" /><Relationship Type="http://schemas.openxmlformats.org/officeDocument/2006/relationships/slide" Target="/ppt/slides/slide2.xml" Id="R2438333335c74733" /><Relationship Type="http://schemas.openxmlformats.org/officeDocument/2006/relationships/slide" Target="/ppt/slides/slide3.xml" Id="R118b0ba776b142fb" /><Relationship Type="http://schemas.openxmlformats.org/officeDocument/2006/relationships/slide" Target="/ppt/slides/slide4.xml" Id="R5c2756e0e7724f5f" /><Relationship Type="http://schemas.openxmlformats.org/officeDocument/2006/relationships/slide" Target="/ppt/slides/slide5.xml" Id="R91e5c4a50b9446aa" /><Relationship Type="http://schemas.openxmlformats.org/officeDocument/2006/relationships/slide" Target="/ppt/slides/slide6.xml" Id="R56ae292fd7b24632" /><Relationship Type="http://schemas.openxmlformats.org/officeDocument/2006/relationships/slide" Target="/ppt/slides/slide7.xml" Id="Re80091f7ad6f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9d3e3c586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148bc135a4ee1" /><Relationship Type="http://schemas.openxmlformats.org/officeDocument/2006/relationships/theme" Target="/ppt/slideMasters/theme/theme1.xml" Id="Rf1458fc27c6b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148bc135a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80387bbc8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127f81dbc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aab90b025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51a2911a5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4c8506c34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f18c8423943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84b19c937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CAPITAL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4 742 359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VIDAR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Elgstenga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989 223 356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