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621248c9b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eb67cb9c841a9"/>
  </p:sldMasterIdLst>
  <p:sldIdLst>
    <p:sldId xmlns:r="http://schemas.openxmlformats.org/officeDocument/2006/relationships" id="256" r:id="R0c477f7bbb674955"/>
    <p:sldId xmlns:r="http://schemas.openxmlformats.org/officeDocument/2006/relationships" id="257" r:id="R0bb302ff4c1d42c2"/>
    <p:sldId xmlns:r="http://schemas.openxmlformats.org/officeDocument/2006/relationships" id="258" r:id="R6365d559ffdc400f"/>
    <p:sldId xmlns:r="http://schemas.openxmlformats.org/officeDocument/2006/relationships" id="259" r:id="R024078e62fb04dc2"/>
    <p:sldId xmlns:r="http://schemas.openxmlformats.org/officeDocument/2006/relationships" id="260" r:id="Rfb138be3c3a04e34"/>
    <p:sldId xmlns:r="http://schemas.openxmlformats.org/officeDocument/2006/relationships" id="261" r:id="R6d136ad812e0410a"/>
    <p:sldId xmlns:r="http://schemas.openxmlformats.org/officeDocument/2006/relationships" id="262" r:id="R07ce5a43d887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eb67cb9c841a9" /><Relationship Type="http://schemas.openxmlformats.org/officeDocument/2006/relationships/slide" Target="/ppt/slides/slide1.xml" Id="R0c477f7bbb674955" /><Relationship Type="http://schemas.openxmlformats.org/officeDocument/2006/relationships/slide" Target="/ppt/slides/slide2.xml" Id="R0bb302ff4c1d42c2" /><Relationship Type="http://schemas.openxmlformats.org/officeDocument/2006/relationships/slide" Target="/ppt/slides/slide3.xml" Id="R6365d559ffdc400f" /><Relationship Type="http://schemas.openxmlformats.org/officeDocument/2006/relationships/slide" Target="/ppt/slides/slide4.xml" Id="R024078e62fb04dc2" /><Relationship Type="http://schemas.openxmlformats.org/officeDocument/2006/relationships/slide" Target="/ppt/slides/slide5.xml" Id="Rfb138be3c3a04e34" /><Relationship Type="http://schemas.openxmlformats.org/officeDocument/2006/relationships/slide" Target="/ppt/slides/slide6.xml" Id="R6d136ad812e0410a" /><Relationship Type="http://schemas.openxmlformats.org/officeDocument/2006/relationships/slide" Target="/ppt/slides/slide7.xml" Id="R07ce5a43d887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3cd27319a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95d27d5c47db" /><Relationship Type="http://schemas.openxmlformats.org/officeDocument/2006/relationships/theme" Target="/ppt/slideMasters/theme/theme1.xml" Id="R4be1a9d358a9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595d27d5c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b63af30d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4e00ed8e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e5125eb1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8d497637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6bcf7ab1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1b86d431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680e3f0d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ØSTHUS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