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052e7da7b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efabe1fa4402b"/>
  </p:sldMasterIdLst>
  <p:sldIdLst>
    <p:sldId xmlns:r="http://schemas.openxmlformats.org/officeDocument/2006/relationships" id="256" r:id="R7095372093d047d1"/>
    <p:sldId xmlns:r="http://schemas.openxmlformats.org/officeDocument/2006/relationships" id="257" r:id="R2076e1b0da2547d0"/>
    <p:sldId xmlns:r="http://schemas.openxmlformats.org/officeDocument/2006/relationships" id="258" r:id="R0208c9de7c874989"/>
    <p:sldId xmlns:r="http://schemas.openxmlformats.org/officeDocument/2006/relationships" id="259" r:id="R2562ebf1092d4144"/>
    <p:sldId xmlns:r="http://schemas.openxmlformats.org/officeDocument/2006/relationships" id="260" r:id="R4bc1bdaa23054496"/>
    <p:sldId xmlns:r="http://schemas.openxmlformats.org/officeDocument/2006/relationships" id="261" r:id="Rc3232f0e9cf042d5"/>
    <p:sldId xmlns:r="http://schemas.openxmlformats.org/officeDocument/2006/relationships" id="262" r:id="R6f2db4f1107c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efabe1fa4402b" /><Relationship Type="http://schemas.openxmlformats.org/officeDocument/2006/relationships/slide" Target="/ppt/slides/slide1.xml" Id="R7095372093d047d1" /><Relationship Type="http://schemas.openxmlformats.org/officeDocument/2006/relationships/slide" Target="/ppt/slides/slide2.xml" Id="R2076e1b0da2547d0" /><Relationship Type="http://schemas.openxmlformats.org/officeDocument/2006/relationships/slide" Target="/ppt/slides/slide3.xml" Id="R0208c9de7c874989" /><Relationship Type="http://schemas.openxmlformats.org/officeDocument/2006/relationships/slide" Target="/ppt/slides/slide4.xml" Id="R2562ebf1092d4144" /><Relationship Type="http://schemas.openxmlformats.org/officeDocument/2006/relationships/slide" Target="/ppt/slides/slide5.xml" Id="R4bc1bdaa23054496" /><Relationship Type="http://schemas.openxmlformats.org/officeDocument/2006/relationships/slide" Target="/ppt/slides/slide6.xml" Id="Rc3232f0e9cf042d5" /><Relationship Type="http://schemas.openxmlformats.org/officeDocument/2006/relationships/slide" Target="/ppt/slides/slide7.xml" Id="R6f2db4f1107c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834300d0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3590e1914fa3" /><Relationship Type="http://schemas.openxmlformats.org/officeDocument/2006/relationships/theme" Target="/ppt/slideMasters/theme/theme1.xml" Id="R982c1f4d7b98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23590e191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ef35ebd8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b44ab4d5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2b722475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611e7b17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f1538c6e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8537cf81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72d22b13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VINSVÅL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