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bd09ef620048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8d7f1baf5d4bd9"/>
  </p:sldMasterIdLst>
  <p:sldIdLst>
    <p:sldId xmlns:r="http://schemas.openxmlformats.org/officeDocument/2006/relationships" id="256" r:id="Ra1c83520610f46e3"/>
    <p:sldId xmlns:r="http://schemas.openxmlformats.org/officeDocument/2006/relationships" id="257" r:id="R9b40d26b512c4611"/>
    <p:sldId xmlns:r="http://schemas.openxmlformats.org/officeDocument/2006/relationships" id="258" r:id="R9fb46bfab6d74249"/>
    <p:sldId xmlns:r="http://schemas.openxmlformats.org/officeDocument/2006/relationships" id="259" r:id="R3744b5009f0548d6"/>
    <p:sldId xmlns:r="http://schemas.openxmlformats.org/officeDocument/2006/relationships" id="260" r:id="Rf986b7f8d2b64c38"/>
    <p:sldId xmlns:r="http://schemas.openxmlformats.org/officeDocument/2006/relationships" id="261" r:id="Rb82dba9d64fe4e38"/>
    <p:sldId xmlns:r="http://schemas.openxmlformats.org/officeDocument/2006/relationships" id="262" r:id="Rce71ac7e633f4c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8d7f1baf5d4bd9" /><Relationship Type="http://schemas.openxmlformats.org/officeDocument/2006/relationships/slide" Target="/ppt/slides/slide1.xml" Id="Ra1c83520610f46e3" /><Relationship Type="http://schemas.openxmlformats.org/officeDocument/2006/relationships/slide" Target="/ppt/slides/slide2.xml" Id="R9b40d26b512c4611" /><Relationship Type="http://schemas.openxmlformats.org/officeDocument/2006/relationships/slide" Target="/ppt/slides/slide3.xml" Id="R9fb46bfab6d74249" /><Relationship Type="http://schemas.openxmlformats.org/officeDocument/2006/relationships/slide" Target="/ppt/slides/slide4.xml" Id="R3744b5009f0548d6" /><Relationship Type="http://schemas.openxmlformats.org/officeDocument/2006/relationships/slide" Target="/ppt/slides/slide5.xml" Id="Rf986b7f8d2b64c38" /><Relationship Type="http://schemas.openxmlformats.org/officeDocument/2006/relationships/slide" Target="/ppt/slides/slide6.xml" Id="Rb82dba9d64fe4e38" /><Relationship Type="http://schemas.openxmlformats.org/officeDocument/2006/relationships/slide" Target="/ppt/slides/slide7.xml" Id="Rce71ac7e633f4c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0162cd66ff47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c1556debfd4081" /><Relationship Type="http://schemas.openxmlformats.org/officeDocument/2006/relationships/theme" Target="/ppt/slideMasters/theme/theme1.xml" Id="Rc9ad084922924a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c1556debfd40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c07674f8fc47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994da4962b4c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b3eeb62f5549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4f8c131f3345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38c60c7f84a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b85b1c44fc4d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d5d6536c0e40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EW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EW HOLDING AS ble etablert [år] og holder til i Notodden.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1 329 848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1 838 934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1 847 244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EGIL WINDSVOLL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Abels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3681 Notodden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989 224 182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 HOLDING AS</a:t>
            </a:r>
          </a:p>
        </p:txBody>
      </p:sp>
    </p:spTree>
  </p:cSld>
  <p:clrMapOvr>
    <a:masterClrMapping xmlns:a="http://schemas.openxmlformats.org/drawingml/2006/main"/>
  </p:clrMapOvr>
</p:sld>
</file>