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057a4f20b44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ca4e5a7004856"/>
  </p:sldMasterIdLst>
  <p:sldIdLst>
    <p:sldId xmlns:r="http://schemas.openxmlformats.org/officeDocument/2006/relationships" id="256" r:id="Reef1e862b16a42d7"/>
    <p:sldId xmlns:r="http://schemas.openxmlformats.org/officeDocument/2006/relationships" id="257" r:id="R9849bd7d484a4abc"/>
    <p:sldId xmlns:r="http://schemas.openxmlformats.org/officeDocument/2006/relationships" id="258" r:id="Rb24961689cc941ab"/>
    <p:sldId xmlns:r="http://schemas.openxmlformats.org/officeDocument/2006/relationships" id="259" r:id="Rbe2e330e695240ea"/>
    <p:sldId xmlns:r="http://schemas.openxmlformats.org/officeDocument/2006/relationships" id="260" r:id="R674df507ee524c77"/>
    <p:sldId xmlns:r="http://schemas.openxmlformats.org/officeDocument/2006/relationships" id="261" r:id="Rad98d6fbe1f04543"/>
    <p:sldId xmlns:r="http://schemas.openxmlformats.org/officeDocument/2006/relationships" id="262" r:id="Re7fce7e66f1e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ca4e5a7004856" /><Relationship Type="http://schemas.openxmlformats.org/officeDocument/2006/relationships/slide" Target="/ppt/slides/slide1.xml" Id="Reef1e862b16a42d7" /><Relationship Type="http://schemas.openxmlformats.org/officeDocument/2006/relationships/slide" Target="/ppt/slides/slide2.xml" Id="R9849bd7d484a4abc" /><Relationship Type="http://schemas.openxmlformats.org/officeDocument/2006/relationships/slide" Target="/ppt/slides/slide3.xml" Id="Rb24961689cc941ab" /><Relationship Type="http://schemas.openxmlformats.org/officeDocument/2006/relationships/slide" Target="/ppt/slides/slide4.xml" Id="Rbe2e330e695240ea" /><Relationship Type="http://schemas.openxmlformats.org/officeDocument/2006/relationships/slide" Target="/ppt/slides/slide5.xml" Id="R674df507ee524c77" /><Relationship Type="http://schemas.openxmlformats.org/officeDocument/2006/relationships/slide" Target="/ppt/slides/slide6.xml" Id="Rad98d6fbe1f04543" /><Relationship Type="http://schemas.openxmlformats.org/officeDocument/2006/relationships/slide" Target="/ppt/slides/slide7.xml" Id="Re7fce7e66f1e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01cc8f1d34a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13185c3784817" /><Relationship Type="http://schemas.openxmlformats.org/officeDocument/2006/relationships/theme" Target="/ppt/slideMasters/theme/theme1.xml" Id="Rf7b6560ba57b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13185c378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ced434f73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ce38df756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8324f31a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8c23551f3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4112b246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0ed20c215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53b9c3aa3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ANWI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WINDSVOLL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Tinnekasin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