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8bb1672cd545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7844d465da4fe1"/>
  </p:sldMasterIdLst>
  <p:sldIdLst>
    <p:sldId xmlns:r="http://schemas.openxmlformats.org/officeDocument/2006/relationships" id="256" r:id="R11ae2ca2d9824a52"/>
    <p:sldId xmlns:r="http://schemas.openxmlformats.org/officeDocument/2006/relationships" id="257" r:id="R1b44752ef1704725"/>
    <p:sldId xmlns:r="http://schemas.openxmlformats.org/officeDocument/2006/relationships" id="258" r:id="R4da28aca10db4456"/>
    <p:sldId xmlns:r="http://schemas.openxmlformats.org/officeDocument/2006/relationships" id="259" r:id="Rf41b5866e9be4b9a"/>
    <p:sldId xmlns:r="http://schemas.openxmlformats.org/officeDocument/2006/relationships" id="260" r:id="R4d13fce9461544a3"/>
    <p:sldId xmlns:r="http://schemas.openxmlformats.org/officeDocument/2006/relationships" id="261" r:id="Rb3e48e430b7e496c"/>
    <p:sldId xmlns:r="http://schemas.openxmlformats.org/officeDocument/2006/relationships" id="262" r:id="Rb11a23b19d4e43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844d465da4fe1" /><Relationship Type="http://schemas.openxmlformats.org/officeDocument/2006/relationships/slide" Target="/ppt/slides/slide1.xml" Id="R11ae2ca2d9824a52" /><Relationship Type="http://schemas.openxmlformats.org/officeDocument/2006/relationships/slide" Target="/ppt/slides/slide2.xml" Id="R1b44752ef1704725" /><Relationship Type="http://schemas.openxmlformats.org/officeDocument/2006/relationships/slide" Target="/ppt/slides/slide3.xml" Id="R4da28aca10db4456" /><Relationship Type="http://schemas.openxmlformats.org/officeDocument/2006/relationships/slide" Target="/ppt/slides/slide4.xml" Id="Rf41b5866e9be4b9a" /><Relationship Type="http://schemas.openxmlformats.org/officeDocument/2006/relationships/slide" Target="/ppt/slides/slide5.xml" Id="R4d13fce9461544a3" /><Relationship Type="http://schemas.openxmlformats.org/officeDocument/2006/relationships/slide" Target="/ppt/slides/slide6.xml" Id="Rb3e48e430b7e496c" /><Relationship Type="http://schemas.openxmlformats.org/officeDocument/2006/relationships/slide" Target="/ppt/slides/slide7.xml" Id="Rb11a23b19d4e43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779e1767748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38f1c1a724226" /><Relationship Type="http://schemas.openxmlformats.org/officeDocument/2006/relationships/theme" Target="/ppt/slideMasters/theme/theme1.xml" Id="R52698c8e618c41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038f1c1a7242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56d5d06604f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5234145814f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803d1073541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6c39df56a48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b202f613a43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5631ce9db4f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53c19a86941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VITABONA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VITABONA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−419 532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29 264 825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29 437 591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ANNE-SOFIE HØYDALSVIK HATLEN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ELIAS HØYDALSVIK JØRSTAD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HØYDALSVIK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ANDERS JØRSTAD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AASHILD HØYDALSVIK JØRSTAD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ANDERS JØRSTAD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Mario Caprinos vei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