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fad0fae8124a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3a21f4d08743cf"/>
  </p:sldMasterIdLst>
  <p:sldIdLst>
    <p:sldId xmlns:r="http://schemas.openxmlformats.org/officeDocument/2006/relationships" id="256" r:id="Rcb7aaa61e1064bbe"/>
    <p:sldId xmlns:r="http://schemas.openxmlformats.org/officeDocument/2006/relationships" id="257" r:id="Ra82fcae86fd84925"/>
    <p:sldId xmlns:r="http://schemas.openxmlformats.org/officeDocument/2006/relationships" id="258" r:id="R36393186fa7448a1"/>
    <p:sldId xmlns:r="http://schemas.openxmlformats.org/officeDocument/2006/relationships" id="259" r:id="R6c26dca1102a4928"/>
    <p:sldId xmlns:r="http://schemas.openxmlformats.org/officeDocument/2006/relationships" id="260" r:id="Re6ffb25117b14840"/>
    <p:sldId xmlns:r="http://schemas.openxmlformats.org/officeDocument/2006/relationships" id="261" r:id="R19368fea1a964643"/>
    <p:sldId xmlns:r="http://schemas.openxmlformats.org/officeDocument/2006/relationships" id="262" r:id="R5aa4fd0def1a43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3a21f4d08743cf" /><Relationship Type="http://schemas.openxmlformats.org/officeDocument/2006/relationships/slide" Target="/ppt/slides/slide1.xml" Id="Rcb7aaa61e1064bbe" /><Relationship Type="http://schemas.openxmlformats.org/officeDocument/2006/relationships/slide" Target="/ppt/slides/slide2.xml" Id="Ra82fcae86fd84925" /><Relationship Type="http://schemas.openxmlformats.org/officeDocument/2006/relationships/slide" Target="/ppt/slides/slide3.xml" Id="R36393186fa7448a1" /><Relationship Type="http://schemas.openxmlformats.org/officeDocument/2006/relationships/slide" Target="/ppt/slides/slide4.xml" Id="R6c26dca1102a4928" /><Relationship Type="http://schemas.openxmlformats.org/officeDocument/2006/relationships/slide" Target="/ppt/slides/slide5.xml" Id="Re6ffb25117b14840" /><Relationship Type="http://schemas.openxmlformats.org/officeDocument/2006/relationships/slide" Target="/ppt/slides/slide6.xml" Id="R19368fea1a964643" /><Relationship Type="http://schemas.openxmlformats.org/officeDocument/2006/relationships/slide" Target="/ppt/slides/slide7.xml" Id="R5aa4fd0def1a43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b49c2da6c14a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e7478c47c4012" /><Relationship Type="http://schemas.openxmlformats.org/officeDocument/2006/relationships/theme" Target="/ppt/slideMasters/theme/theme1.xml" Id="R6d225f48363747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2e7478c47c40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50113c32b42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94760265040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d52929d78c41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87a57498f42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081a4a40546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7f4ccb2ee4b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ea8f2633c4e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BRULI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BRULI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BRULI REVISJON AS ble etablert [år] og holder til i Flekkefjord.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BRULI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BRULI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BRULI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2 681 900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334 181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286 428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202 963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1 009 687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BRULI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B&amp;N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BRULI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4400 Flekkefjord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32 04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karin@brulirevisjon.no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989 225 219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BRULI REVISJON AS</a:t>
            </a:r>
          </a:p>
        </p:txBody>
      </p:sp>
    </p:spTree>
  </p:cSld>
  <p:clrMapOvr>
    <a:masterClrMapping xmlns:a="http://schemas.openxmlformats.org/drawingml/2006/main"/>
  </p:clrMapOvr>
</p:sld>
</file>