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05d9ef4ff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e2bcbb49244a5"/>
  </p:sldMasterIdLst>
  <p:sldIdLst>
    <p:sldId xmlns:r="http://schemas.openxmlformats.org/officeDocument/2006/relationships" id="256" r:id="R4c6df1d831344d5f"/>
    <p:sldId xmlns:r="http://schemas.openxmlformats.org/officeDocument/2006/relationships" id="257" r:id="R65d062628f874c60"/>
    <p:sldId xmlns:r="http://schemas.openxmlformats.org/officeDocument/2006/relationships" id="258" r:id="R6dc5400477ea4974"/>
    <p:sldId xmlns:r="http://schemas.openxmlformats.org/officeDocument/2006/relationships" id="259" r:id="R823f48b240854e30"/>
    <p:sldId xmlns:r="http://schemas.openxmlformats.org/officeDocument/2006/relationships" id="260" r:id="R4f468c25025f44e4"/>
    <p:sldId xmlns:r="http://schemas.openxmlformats.org/officeDocument/2006/relationships" id="261" r:id="R77ea4099a17f479e"/>
    <p:sldId xmlns:r="http://schemas.openxmlformats.org/officeDocument/2006/relationships" id="262" r:id="R811f6d830874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e2bcbb49244a5" /><Relationship Type="http://schemas.openxmlformats.org/officeDocument/2006/relationships/slide" Target="/ppt/slides/slide1.xml" Id="R4c6df1d831344d5f" /><Relationship Type="http://schemas.openxmlformats.org/officeDocument/2006/relationships/slide" Target="/ppt/slides/slide2.xml" Id="R65d062628f874c60" /><Relationship Type="http://schemas.openxmlformats.org/officeDocument/2006/relationships/slide" Target="/ppt/slides/slide3.xml" Id="R6dc5400477ea4974" /><Relationship Type="http://schemas.openxmlformats.org/officeDocument/2006/relationships/slide" Target="/ppt/slides/slide4.xml" Id="R823f48b240854e30" /><Relationship Type="http://schemas.openxmlformats.org/officeDocument/2006/relationships/slide" Target="/ppt/slides/slide5.xml" Id="R4f468c25025f44e4" /><Relationship Type="http://schemas.openxmlformats.org/officeDocument/2006/relationships/slide" Target="/ppt/slides/slide6.xml" Id="R77ea4099a17f479e" /><Relationship Type="http://schemas.openxmlformats.org/officeDocument/2006/relationships/slide" Target="/ppt/slides/slide7.xml" Id="R811f6d830874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f619e3eb3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2774ab1b84853" /><Relationship Type="http://schemas.openxmlformats.org/officeDocument/2006/relationships/theme" Target="/ppt/slideMasters/theme/theme1.xml" Id="Rb0b329465f4f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2774ab1b8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4b0953d61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2e9d7f6fd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de3f2e82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c137ffada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13acb266d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a99ef2e6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781f6e2c8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RAYMOND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INVEST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2 616 674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1 840 053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3 917 141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49 959 175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52 839 659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TØRRESSEN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OLSEN TØRRESSEN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TØRRESSEN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TØRRESSEN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Snigsmoen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RAYMOND INVEST AS</a:t>
            </a:r>
          </a:p>
        </p:txBody>
      </p:sp>
    </p:spTree>
  </p:cSld>
  <p:clrMapOvr>
    <a:masterClrMapping xmlns:a="http://schemas.openxmlformats.org/drawingml/2006/main"/>
  </p:clrMapOvr>
</p:sld>
</file>