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a43efdc2f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1115c4c9f4590"/>
  </p:sldMasterIdLst>
  <p:sldIdLst>
    <p:sldId xmlns:r="http://schemas.openxmlformats.org/officeDocument/2006/relationships" id="256" r:id="R2dffa771e8ca4aa8"/>
    <p:sldId xmlns:r="http://schemas.openxmlformats.org/officeDocument/2006/relationships" id="257" r:id="R6b094d07b5844380"/>
    <p:sldId xmlns:r="http://schemas.openxmlformats.org/officeDocument/2006/relationships" id="258" r:id="R30b500faf99f4e37"/>
    <p:sldId xmlns:r="http://schemas.openxmlformats.org/officeDocument/2006/relationships" id="259" r:id="Rddac1f7dab79419d"/>
    <p:sldId xmlns:r="http://schemas.openxmlformats.org/officeDocument/2006/relationships" id="260" r:id="Rbfbb574eb1de43e8"/>
    <p:sldId xmlns:r="http://schemas.openxmlformats.org/officeDocument/2006/relationships" id="261" r:id="R9c0a181ba4ec4c81"/>
    <p:sldId xmlns:r="http://schemas.openxmlformats.org/officeDocument/2006/relationships" id="262" r:id="Re5cdd5401f0b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1115c4c9f4590" /><Relationship Type="http://schemas.openxmlformats.org/officeDocument/2006/relationships/slide" Target="/ppt/slides/slide1.xml" Id="R2dffa771e8ca4aa8" /><Relationship Type="http://schemas.openxmlformats.org/officeDocument/2006/relationships/slide" Target="/ppt/slides/slide2.xml" Id="R6b094d07b5844380" /><Relationship Type="http://schemas.openxmlformats.org/officeDocument/2006/relationships/slide" Target="/ppt/slides/slide3.xml" Id="R30b500faf99f4e37" /><Relationship Type="http://schemas.openxmlformats.org/officeDocument/2006/relationships/slide" Target="/ppt/slides/slide4.xml" Id="Rddac1f7dab79419d" /><Relationship Type="http://schemas.openxmlformats.org/officeDocument/2006/relationships/slide" Target="/ppt/slides/slide5.xml" Id="Rbfbb574eb1de43e8" /><Relationship Type="http://schemas.openxmlformats.org/officeDocument/2006/relationships/slide" Target="/ppt/slides/slide6.xml" Id="R9c0a181ba4ec4c81" /><Relationship Type="http://schemas.openxmlformats.org/officeDocument/2006/relationships/slide" Target="/ppt/slides/slide7.xml" Id="Re5cdd5401f0b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93293e9c2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054445924e1c" /><Relationship Type="http://schemas.openxmlformats.org/officeDocument/2006/relationships/theme" Target="/ppt/slideMasters/theme/theme1.xml" Id="Rf225afdb71cc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805444592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c384dd5a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9abba9251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b2ec7ad6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627da0be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286a02e8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cc15f40c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74a9f659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11 487 804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DANIELLE ESPERANCE SERRA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GÅSKJENN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