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8e9d634ff43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5139484b44bf4"/>
  </p:sldMasterIdLst>
  <p:sldIdLst>
    <p:sldId xmlns:r="http://schemas.openxmlformats.org/officeDocument/2006/relationships" id="256" r:id="R8743b24e12b6427a"/>
    <p:sldId xmlns:r="http://schemas.openxmlformats.org/officeDocument/2006/relationships" id="257" r:id="R6bf31a75b41e4bb0"/>
    <p:sldId xmlns:r="http://schemas.openxmlformats.org/officeDocument/2006/relationships" id="258" r:id="Rbac72fac863e4b29"/>
    <p:sldId xmlns:r="http://schemas.openxmlformats.org/officeDocument/2006/relationships" id="259" r:id="Rd5333894f2394bcc"/>
    <p:sldId xmlns:r="http://schemas.openxmlformats.org/officeDocument/2006/relationships" id="260" r:id="Rd30d9cae0740459a"/>
    <p:sldId xmlns:r="http://schemas.openxmlformats.org/officeDocument/2006/relationships" id="261" r:id="Rf2cd8d801dbe4d18"/>
    <p:sldId xmlns:r="http://schemas.openxmlformats.org/officeDocument/2006/relationships" id="262" r:id="R78c64d24dcf24e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5139484b44bf4" /><Relationship Type="http://schemas.openxmlformats.org/officeDocument/2006/relationships/slide" Target="/ppt/slides/slide1.xml" Id="R8743b24e12b6427a" /><Relationship Type="http://schemas.openxmlformats.org/officeDocument/2006/relationships/slide" Target="/ppt/slides/slide2.xml" Id="R6bf31a75b41e4bb0" /><Relationship Type="http://schemas.openxmlformats.org/officeDocument/2006/relationships/slide" Target="/ppt/slides/slide3.xml" Id="Rbac72fac863e4b29" /><Relationship Type="http://schemas.openxmlformats.org/officeDocument/2006/relationships/slide" Target="/ppt/slides/slide4.xml" Id="Rd5333894f2394bcc" /><Relationship Type="http://schemas.openxmlformats.org/officeDocument/2006/relationships/slide" Target="/ppt/slides/slide5.xml" Id="Rd30d9cae0740459a" /><Relationship Type="http://schemas.openxmlformats.org/officeDocument/2006/relationships/slide" Target="/ppt/slides/slide6.xml" Id="Rf2cd8d801dbe4d18" /><Relationship Type="http://schemas.openxmlformats.org/officeDocument/2006/relationships/slide" Target="/ppt/slides/slide7.xml" Id="R78c64d24dcf24e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8716577564e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a8d42b7cb4bc8" /><Relationship Type="http://schemas.openxmlformats.org/officeDocument/2006/relationships/theme" Target="/ppt/slideMasters/theme/theme1.xml" Id="R0ec2a7d76440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a8d42b7cb4b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269e968e9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bc241d0b3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ed5b0e66140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efaf2182344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51211383d46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b149ba71440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40e8c2fa94b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LP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27 882 236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27 885 559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PAUL  –  90,6 %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LENE-ELISABETH  –  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Paul Drageset, Solstrandvegen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