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44288a738e4f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629e0e88354f74"/>
  </p:sldMasterIdLst>
  <p:sldIdLst>
    <p:sldId xmlns:r="http://schemas.openxmlformats.org/officeDocument/2006/relationships" id="256" r:id="R3803f2bc10ed442c"/>
    <p:sldId xmlns:r="http://schemas.openxmlformats.org/officeDocument/2006/relationships" id="257" r:id="R680b68c578604ed1"/>
    <p:sldId xmlns:r="http://schemas.openxmlformats.org/officeDocument/2006/relationships" id="258" r:id="R69e4468860194c52"/>
    <p:sldId xmlns:r="http://schemas.openxmlformats.org/officeDocument/2006/relationships" id="259" r:id="R6243b04e0e084131"/>
    <p:sldId xmlns:r="http://schemas.openxmlformats.org/officeDocument/2006/relationships" id="260" r:id="R3a77510f2fd143ec"/>
    <p:sldId xmlns:r="http://schemas.openxmlformats.org/officeDocument/2006/relationships" id="261" r:id="R86f1622c20dc4cb5"/>
    <p:sldId xmlns:r="http://schemas.openxmlformats.org/officeDocument/2006/relationships" id="262" r:id="R871e6dfb9c05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29e0e88354f74" /><Relationship Type="http://schemas.openxmlformats.org/officeDocument/2006/relationships/slide" Target="/ppt/slides/slide1.xml" Id="R3803f2bc10ed442c" /><Relationship Type="http://schemas.openxmlformats.org/officeDocument/2006/relationships/slide" Target="/ppt/slides/slide2.xml" Id="R680b68c578604ed1" /><Relationship Type="http://schemas.openxmlformats.org/officeDocument/2006/relationships/slide" Target="/ppt/slides/slide3.xml" Id="R69e4468860194c52" /><Relationship Type="http://schemas.openxmlformats.org/officeDocument/2006/relationships/slide" Target="/ppt/slides/slide4.xml" Id="R6243b04e0e084131" /><Relationship Type="http://schemas.openxmlformats.org/officeDocument/2006/relationships/slide" Target="/ppt/slides/slide5.xml" Id="R3a77510f2fd143ec" /><Relationship Type="http://schemas.openxmlformats.org/officeDocument/2006/relationships/slide" Target="/ppt/slides/slide6.xml" Id="R86f1622c20dc4cb5" /><Relationship Type="http://schemas.openxmlformats.org/officeDocument/2006/relationships/slide" Target="/ppt/slides/slide7.xml" Id="R871e6dfb9c05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16b1702dc4a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38d6930964126" /><Relationship Type="http://schemas.openxmlformats.org/officeDocument/2006/relationships/theme" Target="/ppt/slideMasters/theme/theme1.xml" Id="R5ed218dbb578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038d693096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f8d4a39f0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d1578d33343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85b5bc70841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50b46865c4f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33273194646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973312a1743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a7856389547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TOOGOOD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TOOGOOD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2 809 118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2 972 778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MARI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 Braaten, Kolderups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mari.braaten@gmail.no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