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944c0b3fb4e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6bb8c0ab084e54"/>
  </p:sldMasterIdLst>
  <p:sldIdLst>
    <p:sldId xmlns:r="http://schemas.openxmlformats.org/officeDocument/2006/relationships" id="256" r:id="R15a5ff418fc34aac"/>
    <p:sldId xmlns:r="http://schemas.openxmlformats.org/officeDocument/2006/relationships" id="257" r:id="Rc1554788a5104155"/>
    <p:sldId xmlns:r="http://schemas.openxmlformats.org/officeDocument/2006/relationships" id="258" r:id="Rff01b9c137b749b7"/>
    <p:sldId xmlns:r="http://schemas.openxmlformats.org/officeDocument/2006/relationships" id="259" r:id="R82712ca70330474d"/>
    <p:sldId xmlns:r="http://schemas.openxmlformats.org/officeDocument/2006/relationships" id="260" r:id="R45da34b3e3c14730"/>
    <p:sldId xmlns:r="http://schemas.openxmlformats.org/officeDocument/2006/relationships" id="261" r:id="R6c539b9cbcec441f"/>
    <p:sldId xmlns:r="http://schemas.openxmlformats.org/officeDocument/2006/relationships" id="262" r:id="R1358769f7ecc4c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bb8c0ab084e54" /><Relationship Type="http://schemas.openxmlformats.org/officeDocument/2006/relationships/slide" Target="/ppt/slides/slide1.xml" Id="R15a5ff418fc34aac" /><Relationship Type="http://schemas.openxmlformats.org/officeDocument/2006/relationships/slide" Target="/ppt/slides/slide2.xml" Id="Rc1554788a5104155" /><Relationship Type="http://schemas.openxmlformats.org/officeDocument/2006/relationships/slide" Target="/ppt/slides/slide3.xml" Id="Rff01b9c137b749b7" /><Relationship Type="http://schemas.openxmlformats.org/officeDocument/2006/relationships/slide" Target="/ppt/slides/slide4.xml" Id="R82712ca70330474d" /><Relationship Type="http://schemas.openxmlformats.org/officeDocument/2006/relationships/slide" Target="/ppt/slides/slide5.xml" Id="R45da34b3e3c14730" /><Relationship Type="http://schemas.openxmlformats.org/officeDocument/2006/relationships/slide" Target="/ppt/slides/slide6.xml" Id="R6c539b9cbcec441f" /><Relationship Type="http://schemas.openxmlformats.org/officeDocument/2006/relationships/slide" Target="/ppt/slides/slide7.xml" Id="R1358769f7ecc4c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32e4e7d114f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240eabc1e428b" /><Relationship Type="http://schemas.openxmlformats.org/officeDocument/2006/relationships/theme" Target="/ppt/slideMasters/theme/theme1.xml" Id="Rf2c5e49bc5d6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240eabc1e42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8718b3e2747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524447975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d2e81a517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75254f1b6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a2a17c3e748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30a048a9542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a4e70712f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LILLY INVEST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779 927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5 455 367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5 839 114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GUSTAV WIKAN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Gustav Wikan, Jakobslivegen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tgw@ntebb.no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989 228 196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LILLY INVEST AS</a:t>
            </a:r>
          </a:p>
        </p:txBody>
      </p:sp>
    </p:spTree>
  </p:cSld>
  <p:clrMapOvr>
    <a:masterClrMapping xmlns:a="http://schemas.openxmlformats.org/drawingml/2006/main"/>
  </p:clrMapOvr>
</p:sld>
</file>