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b091ba39c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7dd51679b4279"/>
  </p:sldMasterIdLst>
  <p:sldIdLst>
    <p:sldId xmlns:r="http://schemas.openxmlformats.org/officeDocument/2006/relationships" id="256" r:id="R3f56423c5d59473e"/>
    <p:sldId xmlns:r="http://schemas.openxmlformats.org/officeDocument/2006/relationships" id="257" r:id="R5941499074ee4596"/>
    <p:sldId xmlns:r="http://schemas.openxmlformats.org/officeDocument/2006/relationships" id="258" r:id="R407c3f69be86490a"/>
    <p:sldId xmlns:r="http://schemas.openxmlformats.org/officeDocument/2006/relationships" id="259" r:id="R914cefefec944b62"/>
    <p:sldId xmlns:r="http://schemas.openxmlformats.org/officeDocument/2006/relationships" id="260" r:id="R339914031fce4346"/>
    <p:sldId xmlns:r="http://schemas.openxmlformats.org/officeDocument/2006/relationships" id="261" r:id="R7c887ad8a7aa479a"/>
    <p:sldId xmlns:r="http://schemas.openxmlformats.org/officeDocument/2006/relationships" id="262" r:id="Rb68ca1f7da90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7dd51679b4279" /><Relationship Type="http://schemas.openxmlformats.org/officeDocument/2006/relationships/slide" Target="/ppt/slides/slide1.xml" Id="R3f56423c5d59473e" /><Relationship Type="http://schemas.openxmlformats.org/officeDocument/2006/relationships/slide" Target="/ppt/slides/slide2.xml" Id="R5941499074ee4596" /><Relationship Type="http://schemas.openxmlformats.org/officeDocument/2006/relationships/slide" Target="/ppt/slides/slide3.xml" Id="R407c3f69be86490a" /><Relationship Type="http://schemas.openxmlformats.org/officeDocument/2006/relationships/slide" Target="/ppt/slides/slide4.xml" Id="R914cefefec944b62" /><Relationship Type="http://schemas.openxmlformats.org/officeDocument/2006/relationships/slide" Target="/ppt/slides/slide5.xml" Id="R339914031fce4346" /><Relationship Type="http://schemas.openxmlformats.org/officeDocument/2006/relationships/slide" Target="/ppt/slides/slide6.xml" Id="R7c887ad8a7aa479a" /><Relationship Type="http://schemas.openxmlformats.org/officeDocument/2006/relationships/slide" Target="/ppt/slides/slide7.xml" Id="Rb68ca1f7da90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2e751f26c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82b8b2d84491" /><Relationship Type="http://schemas.openxmlformats.org/officeDocument/2006/relationships/theme" Target="/ppt/slideMasters/theme/theme1.xml" Id="R29d62c210aef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482b8b2d8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14b860eb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7edd6c85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12f7d176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1682c672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265346147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2022db44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47aecae2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 OG LANGEN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21 496 330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22 112 992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SUND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SUND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ØVERBY SUND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