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9270602ef4f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fd4d33a3cf4435"/>
  </p:sldMasterIdLst>
  <p:sldIdLst>
    <p:sldId xmlns:r="http://schemas.openxmlformats.org/officeDocument/2006/relationships" id="256" r:id="Rc1ef46a27cf6417e"/>
    <p:sldId xmlns:r="http://schemas.openxmlformats.org/officeDocument/2006/relationships" id="257" r:id="R14442fcb2bef4887"/>
    <p:sldId xmlns:r="http://schemas.openxmlformats.org/officeDocument/2006/relationships" id="258" r:id="R9a3a633ed7814b03"/>
    <p:sldId xmlns:r="http://schemas.openxmlformats.org/officeDocument/2006/relationships" id="259" r:id="Rda21b38c1cd04928"/>
    <p:sldId xmlns:r="http://schemas.openxmlformats.org/officeDocument/2006/relationships" id="260" r:id="Rf27417c9ab2f4c88"/>
    <p:sldId xmlns:r="http://schemas.openxmlformats.org/officeDocument/2006/relationships" id="261" r:id="R38f07b7255ac4624"/>
    <p:sldId xmlns:r="http://schemas.openxmlformats.org/officeDocument/2006/relationships" id="262" r:id="R40bab9fa433a4f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fd4d33a3cf4435" /><Relationship Type="http://schemas.openxmlformats.org/officeDocument/2006/relationships/slide" Target="/ppt/slides/slide1.xml" Id="Rc1ef46a27cf6417e" /><Relationship Type="http://schemas.openxmlformats.org/officeDocument/2006/relationships/slide" Target="/ppt/slides/slide2.xml" Id="R14442fcb2bef4887" /><Relationship Type="http://schemas.openxmlformats.org/officeDocument/2006/relationships/slide" Target="/ppt/slides/slide3.xml" Id="R9a3a633ed7814b03" /><Relationship Type="http://schemas.openxmlformats.org/officeDocument/2006/relationships/slide" Target="/ppt/slides/slide4.xml" Id="Rda21b38c1cd04928" /><Relationship Type="http://schemas.openxmlformats.org/officeDocument/2006/relationships/slide" Target="/ppt/slides/slide5.xml" Id="Rf27417c9ab2f4c88" /><Relationship Type="http://schemas.openxmlformats.org/officeDocument/2006/relationships/slide" Target="/ppt/slides/slide6.xml" Id="R38f07b7255ac4624" /><Relationship Type="http://schemas.openxmlformats.org/officeDocument/2006/relationships/slide" Target="/ppt/slides/slide7.xml" Id="R40bab9fa433a4f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e8516be2d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2e046446e4e47" /><Relationship Type="http://schemas.openxmlformats.org/officeDocument/2006/relationships/theme" Target="/ppt/slideMasters/theme/theme1.xml" Id="R87fc265ab6ec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b2e046446e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78faa20f24e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4491660044e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656e2beca43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a1f66298d41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c4d7b785447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ec7106bd943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f8271d1a94b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XO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1 831 416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6 212 541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Sletten, Dælijordet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