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0af510004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44c992aa24ec3"/>
  </p:sldMasterIdLst>
  <p:sldIdLst>
    <p:sldId xmlns:r="http://schemas.openxmlformats.org/officeDocument/2006/relationships" id="256" r:id="Rd07bd09e3b0042d6"/>
    <p:sldId xmlns:r="http://schemas.openxmlformats.org/officeDocument/2006/relationships" id="257" r:id="R9027407088e24651"/>
    <p:sldId xmlns:r="http://schemas.openxmlformats.org/officeDocument/2006/relationships" id="258" r:id="R8a7f32b9efef46c4"/>
    <p:sldId xmlns:r="http://schemas.openxmlformats.org/officeDocument/2006/relationships" id="259" r:id="R53c9f0ff6b824f13"/>
    <p:sldId xmlns:r="http://schemas.openxmlformats.org/officeDocument/2006/relationships" id="260" r:id="R949164aff42a4466"/>
    <p:sldId xmlns:r="http://schemas.openxmlformats.org/officeDocument/2006/relationships" id="261" r:id="Re158d2a0c09e4c8b"/>
    <p:sldId xmlns:r="http://schemas.openxmlformats.org/officeDocument/2006/relationships" id="262" r:id="R69bbb7a8143f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44c992aa24ec3" /><Relationship Type="http://schemas.openxmlformats.org/officeDocument/2006/relationships/slide" Target="/ppt/slides/slide1.xml" Id="Rd07bd09e3b0042d6" /><Relationship Type="http://schemas.openxmlformats.org/officeDocument/2006/relationships/slide" Target="/ppt/slides/slide2.xml" Id="R9027407088e24651" /><Relationship Type="http://schemas.openxmlformats.org/officeDocument/2006/relationships/slide" Target="/ppt/slides/slide3.xml" Id="R8a7f32b9efef46c4" /><Relationship Type="http://schemas.openxmlformats.org/officeDocument/2006/relationships/slide" Target="/ppt/slides/slide4.xml" Id="R53c9f0ff6b824f13" /><Relationship Type="http://schemas.openxmlformats.org/officeDocument/2006/relationships/slide" Target="/ppt/slides/slide5.xml" Id="R949164aff42a4466" /><Relationship Type="http://schemas.openxmlformats.org/officeDocument/2006/relationships/slide" Target="/ppt/slides/slide6.xml" Id="Re158d2a0c09e4c8b" /><Relationship Type="http://schemas.openxmlformats.org/officeDocument/2006/relationships/slide" Target="/ppt/slides/slide7.xml" Id="R69bbb7a8143f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4d674225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501eedc9414c" /><Relationship Type="http://schemas.openxmlformats.org/officeDocument/2006/relationships/theme" Target="/ppt/slideMasters/theme/theme1.xml" Id="Rc06a6dfa5c11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5501eedc9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54a7224e8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3fc826e2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19d4622d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a1638fd7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7cb38052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d0f27053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7428ca2f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MAGNAR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KRIKEN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