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28a1e59a646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2f2e8d5c74167"/>
  </p:sldMasterIdLst>
  <p:sldIdLst>
    <p:sldId xmlns:r="http://schemas.openxmlformats.org/officeDocument/2006/relationships" id="256" r:id="R24d0d8cdb1654560"/>
    <p:sldId xmlns:r="http://schemas.openxmlformats.org/officeDocument/2006/relationships" id="257" r:id="Re6486313769a4436"/>
    <p:sldId xmlns:r="http://schemas.openxmlformats.org/officeDocument/2006/relationships" id="258" r:id="R1b92854a339e4522"/>
    <p:sldId xmlns:r="http://schemas.openxmlformats.org/officeDocument/2006/relationships" id="259" r:id="Rc3a4bf7c5da64d57"/>
    <p:sldId xmlns:r="http://schemas.openxmlformats.org/officeDocument/2006/relationships" id="260" r:id="R45d9ff44ba4d4a88"/>
    <p:sldId xmlns:r="http://schemas.openxmlformats.org/officeDocument/2006/relationships" id="261" r:id="R8afed53b1e5a4d0e"/>
    <p:sldId xmlns:r="http://schemas.openxmlformats.org/officeDocument/2006/relationships" id="262" r:id="Ra1fb49356d77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2f2e8d5c74167" /><Relationship Type="http://schemas.openxmlformats.org/officeDocument/2006/relationships/slide" Target="/ppt/slides/slide1.xml" Id="R24d0d8cdb1654560" /><Relationship Type="http://schemas.openxmlformats.org/officeDocument/2006/relationships/slide" Target="/ppt/slides/slide2.xml" Id="Re6486313769a4436" /><Relationship Type="http://schemas.openxmlformats.org/officeDocument/2006/relationships/slide" Target="/ppt/slides/slide3.xml" Id="R1b92854a339e4522" /><Relationship Type="http://schemas.openxmlformats.org/officeDocument/2006/relationships/slide" Target="/ppt/slides/slide4.xml" Id="Rc3a4bf7c5da64d57" /><Relationship Type="http://schemas.openxmlformats.org/officeDocument/2006/relationships/slide" Target="/ppt/slides/slide5.xml" Id="R45d9ff44ba4d4a88" /><Relationship Type="http://schemas.openxmlformats.org/officeDocument/2006/relationships/slide" Target="/ppt/slides/slide6.xml" Id="R8afed53b1e5a4d0e" /><Relationship Type="http://schemas.openxmlformats.org/officeDocument/2006/relationships/slide" Target="/ppt/slides/slide7.xml" Id="Ra1fb49356d77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64aa0a70c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3932a9b844b2e" /><Relationship Type="http://schemas.openxmlformats.org/officeDocument/2006/relationships/theme" Target="/ppt/slideMasters/theme/theme1.xml" Id="R115053d6d903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3932a9b84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3f61a2015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3360f23f4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32c0480ec4c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7b94649ff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f203b905b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0ead61b8a48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be9fc9fa245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KABIR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1 971 326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17 432 433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24 993 890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ENGEN DALE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Oddgeir Kato Dale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989 231 723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KABIR AS</a:t>
            </a:r>
          </a:p>
        </p:txBody>
      </p:sp>
    </p:spTree>
  </p:cSld>
  <p:clrMapOvr>
    <a:masterClrMapping xmlns:a="http://schemas.openxmlformats.org/drawingml/2006/main"/>
  </p:clrMapOvr>
</p:sld>
</file>