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b040433c0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7e179aa1d4adb"/>
  </p:sldMasterIdLst>
  <p:sldIdLst>
    <p:sldId xmlns:r="http://schemas.openxmlformats.org/officeDocument/2006/relationships" id="256" r:id="R954e215313d749f8"/>
    <p:sldId xmlns:r="http://schemas.openxmlformats.org/officeDocument/2006/relationships" id="257" r:id="Rcf5fa3ba9046441f"/>
    <p:sldId xmlns:r="http://schemas.openxmlformats.org/officeDocument/2006/relationships" id="258" r:id="R04eb8f43af464285"/>
    <p:sldId xmlns:r="http://schemas.openxmlformats.org/officeDocument/2006/relationships" id="259" r:id="R603335925d234767"/>
    <p:sldId xmlns:r="http://schemas.openxmlformats.org/officeDocument/2006/relationships" id="260" r:id="Ra0d6b3939f3044e4"/>
    <p:sldId xmlns:r="http://schemas.openxmlformats.org/officeDocument/2006/relationships" id="261" r:id="Rc034d8191ae14440"/>
    <p:sldId xmlns:r="http://schemas.openxmlformats.org/officeDocument/2006/relationships" id="262" r:id="Rc00dd7301ff9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7e179aa1d4adb" /><Relationship Type="http://schemas.openxmlformats.org/officeDocument/2006/relationships/slide" Target="/ppt/slides/slide1.xml" Id="R954e215313d749f8" /><Relationship Type="http://schemas.openxmlformats.org/officeDocument/2006/relationships/slide" Target="/ppt/slides/slide2.xml" Id="Rcf5fa3ba9046441f" /><Relationship Type="http://schemas.openxmlformats.org/officeDocument/2006/relationships/slide" Target="/ppt/slides/slide3.xml" Id="R04eb8f43af464285" /><Relationship Type="http://schemas.openxmlformats.org/officeDocument/2006/relationships/slide" Target="/ppt/slides/slide4.xml" Id="R603335925d234767" /><Relationship Type="http://schemas.openxmlformats.org/officeDocument/2006/relationships/slide" Target="/ppt/slides/slide5.xml" Id="Ra0d6b3939f3044e4" /><Relationship Type="http://schemas.openxmlformats.org/officeDocument/2006/relationships/slide" Target="/ppt/slides/slide6.xml" Id="Rc034d8191ae14440" /><Relationship Type="http://schemas.openxmlformats.org/officeDocument/2006/relationships/slide" Target="/ppt/slides/slide7.xml" Id="Rc00dd7301ff9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cf70080b6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11fbc30947ad" /><Relationship Type="http://schemas.openxmlformats.org/officeDocument/2006/relationships/theme" Target="/ppt/slideMasters/theme/theme1.xml" Id="R59dc341453b8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e11fbc309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e2b2ec9e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bd3b0dc6b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64403797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2a1d90b7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07da1004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99f745c0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b4debd2c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MSTØLE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MSTØLE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21 148 889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21 165 561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MAGNE STØLE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STØLE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