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2437fd6ac84f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04e224e2684ca6"/>
  </p:sldMasterIdLst>
  <p:sldIdLst>
    <p:sldId xmlns:r="http://schemas.openxmlformats.org/officeDocument/2006/relationships" id="256" r:id="Rf2efbd48409c436f"/>
    <p:sldId xmlns:r="http://schemas.openxmlformats.org/officeDocument/2006/relationships" id="257" r:id="R97627615bbc14724"/>
    <p:sldId xmlns:r="http://schemas.openxmlformats.org/officeDocument/2006/relationships" id="258" r:id="R61a53a48e7254687"/>
    <p:sldId xmlns:r="http://schemas.openxmlformats.org/officeDocument/2006/relationships" id="259" r:id="R5afda1d8fd434424"/>
    <p:sldId xmlns:r="http://schemas.openxmlformats.org/officeDocument/2006/relationships" id="260" r:id="Rfac799ef6a36433a"/>
    <p:sldId xmlns:r="http://schemas.openxmlformats.org/officeDocument/2006/relationships" id="261" r:id="Re58578d9c771430e"/>
    <p:sldId xmlns:r="http://schemas.openxmlformats.org/officeDocument/2006/relationships" id="262" r:id="R80263cc0ed3a4d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04e224e2684ca6" /><Relationship Type="http://schemas.openxmlformats.org/officeDocument/2006/relationships/slide" Target="/ppt/slides/slide1.xml" Id="Rf2efbd48409c436f" /><Relationship Type="http://schemas.openxmlformats.org/officeDocument/2006/relationships/slide" Target="/ppt/slides/slide2.xml" Id="R97627615bbc14724" /><Relationship Type="http://schemas.openxmlformats.org/officeDocument/2006/relationships/slide" Target="/ppt/slides/slide3.xml" Id="R61a53a48e7254687" /><Relationship Type="http://schemas.openxmlformats.org/officeDocument/2006/relationships/slide" Target="/ppt/slides/slide4.xml" Id="R5afda1d8fd434424" /><Relationship Type="http://schemas.openxmlformats.org/officeDocument/2006/relationships/slide" Target="/ppt/slides/slide5.xml" Id="Rfac799ef6a36433a" /><Relationship Type="http://schemas.openxmlformats.org/officeDocument/2006/relationships/slide" Target="/ppt/slides/slide6.xml" Id="Re58578d9c771430e" /><Relationship Type="http://schemas.openxmlformats.org/officeDocument/2006/relationships/slide" Target="/ppt/slides/slide7.xml" Id="R80263cc0ed3a4d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a40846c2e24f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ed0627d104d2b" /><Relationship Type="http://schemas.openxmlformats.org/officeDocument/2006/relationships/theme" Target="/ppt/slideMasters/theme/theme1.xml" Id="R850a9a4e4a194c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7ed0627d104d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24ccec71e40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be076c62f42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baad5283e44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fc425c0db44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3f89b5bf14c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9b99c0b2b43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a2b06ad1647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LANDRUD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LANDRUD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1 185 649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23 879 752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23 912 566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LANDRUD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Landrud, Svanedamsveien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989 233 823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LANDRUD INVEST AS</a:t>
            </a:r>
          </a:p>
        </p:txBody>
      </p:sp>
    </p:spTree>
  </p:cSld>
  <p:clrMapOvr>
    <a:masterClrMapping xmlns:a="http://schemas.openxmlformats.org/drawingml/2006/main"/>
  </p:clrMapOvr>
</p:sld>
</file>