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94010977a7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6765836d04c7f"/>
  </p:sldMasterIdLst>
  <p:sldIdLst>
    <p:sldId xmlns:r="http://schemas.openxmlformats.org/officeDocument/2006/relationships" id="256" r:id="Rc5626083046d433c"/>
    <p:sldId xmlns:r="http://schemas.openxmlformats.org/officeDocument/2006/relationships" id="257" r:id="R251840bf0e8845a6"/>
    <p:sldId xmlns:r="http://schemas.openxmlformats.org/officeDocument/2006/relationships" id="258" r:id="R02881ddcdbfa4d8a"/>
    <p:sldId xmlns:r="http://schemas.openxmlformats.org/officeDocument/2006/relationships" id="259" r:id="R73d02ef03675441b"/>
    <p:sldId xmlns:r="http://schemas.openxmlformats.org/officeDocument/2006/relationships" id="260" r:id="R11c7ee3108a44102"/>
    <p:sldId xmlns:r="http://schemas.openxmlformats.org/officeDocument/2006/relationships" id="261" r:id="Ra2eca344baee4776"/>
    <p:sldId xmlns:r="http://schemas.openxmlformats.org/officeDocument/2006/relationships" id="262" r:id="R99e38f2b875a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6765836d04c7f" /><Relationship Type="http://schemas.openxmlformats.org/officeDocument/2006/relationships/slide" Target="/ppt/slides/slide1.xml" Id="Rc5626083046d433c" /><Relationship Type="http://schemas.openxmlformats.org/officeDocument/2006/relationships/slide" Target="/ppt/slides/slide2.xml" Id="R251840bf0e8845a6" /><Relationship Type="http://schemas.openxmlformats.org/officeDocument/2006/relationships/slide" Target="/ppt/slides/slide3.xml" Id="R02881ddcdbfa4d8a" /><Relationship Type="http://schemas.openxmlformats.org/officeDocument/2006/relationships/slide" Target="/ppt/slides/slide4.xml" Id="R73d02ef03675441b" /><Relationship Type="http://schemas.openxmlformats.org/officeDocument/2006/relationships/slide" Target="/ppt/slides/slide5.xml" Id="R11c7ee3108a44102" /><Relationship Type="http://schemas.openxmlformats.org/officeDocument/2006/relationships/slide" Target="/ppt/slides/slide6.xml" Id="Ra2eca344baee4776" /><Relationship Type="http://schemas.openxmlformats.org/officeDocument/2006/relationships/slide" Target="/ppt/slides/slide7.xml" Id="R99e38f2b875a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e573dc387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74efb807f4bdf" /><Relationship Type="http://schemas.openxmlformats.org/officeDocument/2006/relationships/theme" Target="/ppt/slideMasters/theme/theme1.xml" Id="R545be52d18dd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74efb807f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cc44d8d6d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94e36721a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9a2232b83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a631ea38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192b8fcce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53d73d8b5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00c73f800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ØVERGÅRDEN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20 437 396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22 116 053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SIGBJØRN DALE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SØRSETH DALE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KRISTIN DALE SØRVIK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Sigbjørn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