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622d0557b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63bd882fa4d1b"/>
  </p:sldMasterIdLst>
  <p:sldIdLst>
    <p:sldId xmlns:r="http://schemas.openxmlformats.org/officeDocument/2006/relationships" id="256" r:id="Rb0c804555eee463d"/>
    <p:sldId xmlns:r="http://schemas.openxmlformats.org/officeDocument/2006/relationships" id="257" r:id="R4f5f6ff79b394156"/>
    <p:sldId xmlns:r="http://schemas.openxmlformats.org/officeDocument/2006/relationships" id="258" r:id="R2fbd31d4b07848fd"/>
    <p:sldId xmlns:r="http://schemas.openxmlformats.org/officeDocument/2006/relationships" id="259" r:id="R02b67fbc679148de"/>
    <p:sldId xmlns:r="http://schemas.openxmlformats.org/officeDocument/2006/relationships" id="260" r:id="Rd7709573291f4542"/>
    <p:sldId xmlns:r="http://schemas.openxmlformats.org/officeDocument/2006/relationships" id="261" r:id="R8c22f565b0384f70"/>
    <p:sldId xmlns:r="http://schemas.openxmlformats.org/officeDocument/2006/relationships" id="262" r:id="R5535d97f763a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63bd882fa4d1b" /><Relationship Type="http://schemas.openxmlformats.org/officeDocument/2006/relationships/slide" Target="/ppt/slides/slide1.xml" Id="Rb0c804555eee463d" /><Relationship Type="http://schemas.openxmlformats.org/officeDocument/2006/relationships/slide" Target="/ppt/slides/slide2.xml" Id="R4f5f6ff79b394156" /><Relationship Type="http://schemas.openxmlformats.org/officeDocument/2006/relationships/slide" Target="/ppt/slides/slide3.xml" Id="R2fbd31d4b07848fd" /><Relationship Type="http://schemas.openxmlformats.org/officeDocument/2006/relationships/slide" Target="/ppt/slides/slide4.xml" Id="R02b67fbc679148de" /><Relationship Type="http://schemas.openxmlformats.org/officeDocument/2006/relationships/slide" Target="/ppt/slides/slide5.xml" Id="Rd7709573291f4542" /><Relationship Type="http://schemas.openxmlformats.org/officeDocument/2006/relationships/slide" Target="/ppt/slides/slide6.xml" Id="R8c22f565b0384f70" /><Relationship Type="http://schemas.openxmlformats.org/officeDocument/2006/relationships/slide" Target="/ppt/slides/slide7.xml" Id="R5535d97f763a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f30e14e64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4431f6824165" /><Relationship Type="http://schemas.openxmlformats.org/officeDocument/2006/relationships/theme" Target="/ppt/slideMasters/theme/theme1.xml" Id="Re5d25fe2600c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94431f682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f42b6e128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84654303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47a0ea58c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327994bc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9443ccd5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185dbdaf2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8f06f176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HOLDING AS ble etablert [år] og holder til i Angvik.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ELISE ANGVIK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Tora Angvik Jacobsen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6636 Angvik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