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37fa06e5de49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8640ec1c19433b"/>
  </p:sldMasterIdLst>
  <p:sldIdLst>
    <p:sldId xmlns:r="http://schemas.openxmlformats.org/officeDocument/2006/relationships" id="256" r:id="R17556aa8bcad455e"/>
    <p:sldId xmlns:r="http://schemas.openxmlformats.org/officeDocument/2006/relationships" id="257" r:id="Ref4dc4060ffc425a"/>
    <p:sldId xmlns:r="http://schemas.openxmlformats.org/officeDocument/2006/relationships" id="258" r:id="R9b2f506436ac43af"/>
    <p:sldId xmlns:r="http://schemas.openxmlformats.org/officeDocument/2006/relationships" id="259" r:id="R3d16447e2ad84d6f"/>
    <p:sldId xmlns:r="http://schemas.openxmlformats.org/officeDocument/2006/relationships" id="260" r:id="R23218481a56940f7"/>
    <p:sldId xmlns:r="http://schemas.openxmlformats.org/officeDocument/2006/relationships" id="261" r:id="Re0d114a160d34c8c"/>
    <p:sldId xmlns:r="http://schemas.openxmlformats.org/officeDocument/2006/relationships" id="262" r:id="R212c49e8c5944e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8640ec1c19433b" /><Relationship Type="http://schemas.openxmlformats.org/officeDocument/2006/relationships/slide" Target="/ppt/slides/slide1.xml" Id="R17556aa8bcad455e" /><Relationship Type="http://schemas.openxmlformats.org/officeDocument/2006/relationships/slide" Target="/ppt/slides/slide2.xml" Id="Ref4dc4060ffc425a" /><Relationship Type="http://schemas.openxmlformats.org/officeDocument/2006/relationships/slide" Target="/ppt/slides/slide3.xml" Id="R9b2f506436ac43af" /><Relationship Type="http://schemas.openxmlformats.org/officeDocument/2006/relationships/slide" Target="/ppt/slides/slide4.xml" Id="R3d16447e2ad84d6f" /><Relationship Type="http://schemas.openxmlformats.org/officeDocument/2006/relationships/slide" Target="/ppt/slides/slide5.xml" Id="R23218481a56940f7" /><Relationship Type="http://schemas.openxmlformats.org/officeDocument/2006/relationships/slide" Target="/ppt/slides/slide6.xml" Id="Re0d114a160d34c8c" /><Relationship Type="http://schemas.openxmlformats.org/officeDocument/2006/relationships/slide" Target="/ppt/slides/slide7.xml" Id="R212c49e8c5944e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4a0e07f67448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03241552c4c5d" /><Relationship Type="http://schemas.openxmlformats.org/officeDocument/2006/relationships/theme" Target="/ppt/slideMasters/theme/theme1.xml" Id="Re77da69dff7c4c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603241552c4c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78333c5aa41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3133d0a9e47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222fb7f3748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8ab27e5a543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c732f7b0043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bb3266ad54b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67d8cdd4140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HOLGER AS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5 796 180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20 670 058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22 311 583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 DALE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HOLGER DALE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Holger Dale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989 234 846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HOLGER AS</a:t>
            </a:r>
          </a:p>
        </p:txBody>
      </p:sp>
    </p:spTree>
  </p:cSld>
  <p:clrMapOvr>
    <a:masterClrMapping xmlns:a="http://schemas.openxmlformats.org/drawingml/2006/main"/>
  </p:clrMapOvr>
</p:sld>
</file>