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9e30b7c4c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e5a22bb13e4e2a"/>
  </p:sldMasterIdLst>
  <p:sldIdLst>
    <p:sldId xmlns:r="http://schemas.openxmlformats.org/officeDocument/2006/relationships" id="256" r:id="Rf2806b6e19a942c8"/>
    <p:sldId xmlns:r="http://schemas.openxmlformats.org/officeDocument/2006/relationships" id="257" r:id="R6bcc0da442a34f69"/>
    <p:sldId xmlns:r="http://schemas.openxmlformats.org/officeDocument/2006/relationships" id="258" r:id="R09744b1a14ed469b"/>
    <p:sldId xmlns:r="http://schemas.openxmlformats.org/officeDocument/2006/relationships" id="259" r:id="Rb838409b1f86492f"/>
    <p:sldId xmlns:r="http://schemas.openxmlformats.org/officeDocument/2006/relationships" id="260" r:id="R5ea7e508ece748b3"/>
    <p:sldId xmlns:r="http://schemas.openxmlformats.org/officeDocument/2006/relationships" id="261" r:id="Rc6df292392b34c9d"/>
    <p:sldId xmlns:r="http://schemas.openxmlformats.org/officeDocument/2006/relationships" id="262" r:id="Re97e6e20877244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5a22bb13e4e2a" /><Relationship Type="http://schemas.openxmlformats.org/officeDocument/2006/relationships/slide" Target="/ppt/slides/slide1.xml" Id="Rf2806b6e19a942c8" /><Relationship Type="http://schemas.openxmlformats.org/officeDocument/2006/relationships/slide" Target="/ppt/slides/slide2.xml" Id="R6bcc0da442a34f69" /><Relationship Type="http://schemas.openxmlformats.org/officeDocument/2006/relationships/slide" Target="/ppt/slides/slide3.xml" Id="R09744b1a14ed469b" /><Relationship Type="http://schemas.openxmlformats.org/officeDocument/2006/relationships/slide" Target="/ppt/slides/slide4.xml" Id="Rb838409b1f86492f" /><Relationship Type="http://schemas.openxmlformats.org/officeDocument/2006/relationships/slide" Target="/ppt/slides/slide5.xml" Id="R5ea7e508ece748b3" /><Relationship Type="http://schemas.openxmlformats.org/officeDocument/2006/relationships/slide" Target="/ppt/slides/slide6.xml" Id="Rc6df292392b34c9d" /><Relationship Type="http://schemas.openxmlformats.org/officeDocument/2006/relationships/slide" Target="/ppt/slides/slide7.xml" Id="Re97e6e20877244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2d1d79405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f955a41884bd4" /><Relationship Type="http://schemas.openxmlformats.org/officeDocument/2006/relationships/theme" Target="/ppt/slideMasters/theme/theme1.xml" Id="Rea757cd2d84f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f955a41884b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6fd084c014f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7436a64434b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670e9f8e84f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2db1747a8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f195ccda840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ef319b47a4a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34a1cae6b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OSAKONGEN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OSAKONGEN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5 816 713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33 875 047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GRO MATRE HELGEVOLD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MATRE FUNDERUD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MATRE STOPLE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KRISTIN MATRE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MATRE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