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583eb3b62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6afc3ac1341ee"/>
  </p:sldMasterIdLst>
  <p:sldIdLst>
    <p:sldId xmlns:r="http://schemas.openxmlformats.org/officeDocument/2006/relationships" id="256" r:id="R41b0b21dc2fd41d1"/>
    <p:sldId xmlns:r="http://schemas.openxmlformats.org/officeDocument/2006/relationships" id="257" r:id="R014d99a17c01440a"/>
    <p:sldId xmlns:r="http://schemas.openxmlformats.org/officeDocument/2006/relationships" id="258" r:id="R693b9c5b691042cb"/>
    <p:sldId xmlns:r="http://schemas.openxmlformats.org/officeDocument/2006/relationships" id="259" r:id="R558fcb0ac0ee4d88"/>
    <p:sldId xmlns:r="http://schemas.openxmlformats.org/officeDocument/2006/relationships" id="260" r:id="Re89e080f510642d0"/>
    <p:sldId xmlns:r="http://schemas.openxmlformats.org/officeDocument/2006/relationships" id="261" r:id="R5ee22f866d0a4793"/>
    <p:sldId xmlns:r="http://schemas.openxmlformats.org/officeDocument/2006/relationships" id="262" r:id="Rda44d2bd66f244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6afc3ac1341ee" /><Relationship Type="http://schemas.openxmlformats.org/officeDocument/2006/relationships/slide" Target="/ppt/slides/slide1.xml" Id="R41b0b21dc2fd41d1" /><Relationship Type="http://schemas.openxmlformats.org/officeDocument/2006/relationships/slide" Target="/ppt/slides/slide2.xml" Id="R014d99a17c01440a" /><Relationship Type="http://schemas.openxmlformats.org/officeDocument/2006/relationships/slide" Target="/ppt/slides/slide3.xml" Id="R693b9c5b691042cb" /><Relationship Type="http://schemas.openxmlformats.org/officeDocument/2006/relationships/slide" Target="/ppt/slides/slide4.xml" Id="R558fcb0ac0ee4d88" /><Relationship Type="http://schemas.openxmlformats.org/officeDocument/2006/relationships/slide" Target="/ppt/slides/slide5.xml" Id="Re89e080f510642d0" /><Relationship Type="http://schemas.openxmlformats.org/officeDocument/2006/relationships/slide" Target="/ppt/slides/slide6.xml" Id="R5ee22f866d0a4793" /><Relationship Type="http://schemas.openxmlformats.org/officeDocument/2006/relationships/slide" Target="/ppt/slides/slide7.xml" Id="Rda44d2bd66f244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166af11fb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3514a6874672" /><Relationship Type="http://schemas.openxmlformats.org/officeDocument/2006/relationships/theme" Target="/ppt/slideMasters/theme/theme1.xml" Id="Rdfa758760fba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93514a687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7cd77dfa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ab9f9e006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a0e148fce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9a6da9f97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18f8da134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9b2dd98ad44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d9af8290c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 DAHL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 DAHL ENGINEERING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13 661 368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13 363 945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13 211 730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62 216 720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66 966 013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DAHL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DAHL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DAHL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KRISTIANSEN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KRISTIANSEN  –  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Sogstieika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