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bfc2249d0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2fcc936004133"/>
  </p:sldMasterIdLst>
  <p:sldIdLst>
    <p:sldId xmlns:r="http://schemas.openxmlformats.org/officeDocument/2006/relationships" id="256" r:id="Rfc1badd22cad4aec"/>
    <p:sldId xmlns:r="http://schemas.openxmlformats.org/officeDocument/2006/relationships" id="257" r:id="R0e233c1bae2b4218"/>
    <p:sldId xmlns:r="http://schemas.openxmlformats.org/officeDocument/2006/relationships" id="258" r:id="Rb37082b27a4349ef"/>
    <p:sldId xmlns:r="http://schemas.openxmlformats.org/officeDocument/2006/relationships" id="259" r:id="R4436cd80bcaa4861"/>
    <p:sldId xmlns:r="http://schemas.openxmlformats.org/officeDocument/2006/relationships" id="260" r:id="R056d179458514309"/>
    <p:sldId xmlns:r="http://schemas.openxmlformats.org/officeDocument/2006/relationships" id="261" r:id="R06e528193f5644d4"/>
    <p:sldId xmlns:r="http://schemas.openxmlformats.org/officeDocument/2006/relationships" id="262" r:id="R71d68ceb2ebe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2fcc936004133" /><Relationship Type="http://schemas.openxmlformats.org/officeDocument/2006/relationships/slide" Target="/ppt/slides/slide1.xml" Id="Rfc1badd22cad4aec" /><Relationship Type="http://schemas.openxmlformats.org/officeDocument/2006/relationships/slide" Target="/ppt/slides/slide2.xml" Id="R0e233c1bae2b4218" /><Relationship Type="http://schemas.openxmlformats.org/officeDocument/2006/relationships/slide" Target="/ppt/slides/slide3.xml" Id="Rb37082b27a4349ef" /><Relationship Type="http://schemas.openxmlformats.org/officeDocument/2006/relationships/slide" Target="/ppt/slides/slide4.xml" Id="R4436cd80bcaa4861" /><Relationship Type="http://schemas.openxmlformats.org/officeDocument/2006/relationships/slide" Target="/ppt/slides/slide5.xml" Id="R056d179458514309" /><Relationship Type="http://schemas.openxmlformats.org/officeDocument/2006/relationships/slide" Target="/ppt/slides/slide6.xml" Id="R06e528193f5644d4" /><Relationship Type="http://schemas.openxmlformats.org/officeDocument/2006/relationships/slide" Target="/ppt/slides/slide7.xml" Id="R71d68ceb2ebe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6596774b3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7e08e4f842e2" /><Relationship Type="http://schemas.openxmlformats.org/officeDocument/2006/relationships/theme" Target="/ppt/slideMasters/theme/theme1.xml" Id="Rdb3f3cd4e418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97e08e4f842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9cebae99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9aefcc19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9cb1f579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2d1ce344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adc65874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30fccb8ab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4a5f43df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