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f9a1959a6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128e8bee74df9"/>
  </p:sldMasterIdLst>
  <p:sldIdLst>
    <p:sldId xmlns:r="http://schemas.openxmlformats.org/officeDocument/2006/relationships" id="256" r:id="R3762901025de41eb"/>
    <p:sldId xmlns:r="http://schemas.openxmlformats.org/officeDocument/2006/relationships" id="257" r:id="Rb386f08c477c4221"/>
    <p:sldId xmlns:r="http://schemas.openxmlformats.org/officeDocument/2006/relationships" id="258" r:id="R158124899b3d4271"/>
    <p:sldId xmlns:r="http://schemas.openxmlformats.org/officeDocument/2006/relationships" id="259" r:id="R82be50e9c04b4181"/>
    <p:sldId xmlns:r="http://schemas.openxmlformats.org/officeDocument/2006/relationships" id="260" r:id="R9ca5e63740cd4fa0"/>
    <p:sldId xmlns:r="http://schemas.openxmlformats.org/officeDocument/2006/relationships" id="261" r:id="Rf58973f88a1f47e7"/>
    <p:sldId xmlns:r="http://schemas.openxmlformats.org/officeDocument/2006/relationships" id="262" r:id="Rf521d75d35b7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128e8bee74df9" /><Relationship Type="http://schemas.openxmlformats.org/officeDocument/2006/relationships/slide" Target="/ppt/slides/slide1.xml" Id="R3762901025de41eb" /><Relationship Type="http://schemas.openxmlformats.org/officeDocument/2006/relationships/slide" Target="/ppt/slides/slide2.xml" Id="Rb386f08c477c4221" /><Relationship Type="http://schemas.openxmlformats.org/officeDocument/2006/relationships/slide" Target="/ppt/slides/slide3.xml" Id="R158124899b3d4271" /><Relationship Type="http://schemas.openxmlformats.org/officeDocument/2006/relationships/slide" Target="/ppt/slides/slide4.xml" Id="R82be50e9c04b4181" /><Relationship Type="http://schemas.openxmlformats.org/officeDocument/2006/relationships/slide" Target="/ppt/slides/slide5.xml" Id="R9ca5e63740cd4fa0" /><Relationship Type="http://schemas.openxmlformats.org/officeDocument/2006/relationships/slide" Target="/ppt/slides/slide6.xml" Id="Rf58973f88a1f47e7" /><Relationship Type="http://schemas.openxmlformats.org/officeDocument/2006/relationships/slide" Target="/ppt/slides/slide7.xml" Id="Rf521d75d35b7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47363997d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b59441834c7e" /><Relationship Type="http://schemas.openxmlformats.org/officeDocument/2006/relationships/theme" Target="/ppt/slideMasters/theme/theme1.xml" Id="R5415b1d6191d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fb5944183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d1fb0f28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8ce4c7156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e484628df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b65d71f1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193ed9f1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ee0f404d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987b7380a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BONSAK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CECILIE BONSAK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