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b8c514ac4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59b9ba78514627"/>
  </p:sldMasterIdLst>
  <p:sldIdLst>
    <p:sldId xmlns:r="http://schemas.openxmlformats.org/officeDocument/2006/relationships" id="256" r:id="R9cea484216704705"/>
    <p:sldId xmlns:r="http://schemas.openxmlformats.org/officeDocument/2006/relationships" id="257" r:id="R2a536e8d94c54925"/>
    <p:sldId xmlns:r="http://schemas.openxmlformats.org/officeDocument/2006/relationships" id="258" r:id="Rcff1af1d32f64c45"/>
    <p:sldId xmlns:r="http://schemas.openxmlformats.org/officeDocument/2006/relationships" id="259" r:id="R1595a93229f742df"/>
    <p:sldId xmlns:r="http://schemas.openxmlformats.org/officeDocument/2006/relationships" id="260" r:id="Rd1c1f755f52b44b0"/>
    <p:sldId xmlns:r="http://schemas.openxmlformats.org/officeDocument/2006/relationships" id="261" r:id="R7503e9ef4f644e44"/>
    <p:sldId xmlns:r="http://schemas.openxmlformats.org/officeDocument/2006/relationships" id="262" r:id="Rbfbe80f74f88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9b9ba78514627" /><Relationship Type="http://schemas.openxmlformats.org/officeDocument/2006/relationships/slide" Target="/ppt/slides/slide1.xml" Id="R9cea484216704705" /><Relationship Type="http://schemas.openxmlformats.org/officeDocument/2006/relationships/slide" Target="/ppt/slides/slide2.xml" Id="R2a536e8d94c54925" /><Relationship Type="http://schemas.openxmlformats.org/officeDocument/2006/relationships/slide" Target="/ppt/slides/slide3.xml" Id="Rcff1af1d32f64c45" /><Relationship Type="http://schemas.openxmlformats.org/officeDocument/2006/relationships/slide" Target="/ppt/slides/slide4.xml" Id="R1595a93229f742df" /><Relationship Type="http://schemas.openxmlformats.org/officeDocument/2006/relationships/slide" Target="/ppt/slides/slide5.xml" Id="Rd1c1f755f52b44b0" /><Relationship Type="http://schemas.openxmlformats.org/officeDocument/2006/relationships/slide" Target="/ppt/slides/slide6.xml" Id="R7503e9ef4f644e44" /><Relationship Type="http://schemas.openxmlformats.org/officeDocument/2006/relationships/slide" Target="/ppt/slides/slide7.xml" Id="Rbfbe80f74f88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af5b1e63548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7e28896a54342" /><Relationship Type="http://schemas.openxmlformats.org/officeDocument/2006/relationships/theme" Target="/ppt/slideMasters/theme/theme1.xml" Id="Rc5512e018e16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7e28896a5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5ac9fb0a7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17b58b047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48f4ed426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020701cc4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47e0fe7ec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46a9510d84a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4bea57041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ØSTER-RIISØER INVESTERINGSCOMPAGNIE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12 898 689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21 881 593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SLETTEN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oyvind.sletten@outlook.com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