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a6fa203ba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ebb4dbf9a416c"/>
  </p:sldMasterIdLst>
  <p:sldIdLst>
    <p:sldId xmlns:r="http://schemas.openxmlformats.org/officeDocument/2006/relationships" id="256" r:id="R817ae14f7a0048e1"/>
    <p:sldId xmlns:r="http://schemas.openxmlformats.org/officeDocument/2006/relationships" id="257" r:id="R5d673f3fe992455e"/>
    <p:sldId xmlns:r="http://schemas.openxmlformats.org/officeDocument/2006/relationships" id="258" r:id="Rd0ffd62bfb7c4bb2"/>
    <p:sldId xmlns:r="http://schemas.openxmlformats.org/officeDocument/2006/relationships" id="259" r:id="R632d7ba9b6fd4993"/>
    <p:sldId xmlns:r="http://schemas.openxmlformats.org/officeDocument/2006/relationships" id="260" r:id="R2ce8e7e106ee4e5d"/>
    <p:sldId xmlns:r="http://schemas.openxmlformats.org/officeDocument/2006/relationships" id="261" r:id="R91c9e425f1644d44"/>
    <p:sldId xmlns:r="http://schemas.openxmlformats.org/officeDocument/2006/relationships" id="262" r:id="Re4af54172f13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ebb4dbf9a416c" /><Relationship Type="http://schemas.openxmlformats.org/officeDocument/2006/relationships/slide" Target="/ppt/slides/slide1.xml" Id="R817ae14f7a0048e1" /><Relationship Type="http://schemas.openxmlformats.org/officeDocument/2006/relationships/slide" Target="/ppt/slides/slide2.xml" Id="R5d673f3fe992455e" /><Relationship Type="http://schemas.openxmlformats.org/officeDocument/2006/relationships/slide" Target="/ppt/slides/slide3.xml" Id="Rd0ffd62bfb7c4bb2" /><Relationship Type="http://schemas.openxmlformats.org/officeDocument/2006/relationships/slide" Target="/ppt/slides/slide4.xml" Id="R632d7ba9b6fd4993" /><Relationship Type="http://schemas.openxmlformats.org/officeDocument/2006/relationships/slide" Target="/ppt/slides/slide5.xml" Id="R2ce8e7e106ee4e5d" /><Relationship Type="http://schemas.openxmlformats.org/officeDocument/2006/relationships/slide" Target="/ppt/slides/slide6.xml" Id="R91c9e425f1644d44" /><Relationship Type="http://schemas.openxmlformats.org/officeDocument/2006/relationships/slide" Target="/ppt/slides/slide7.xml" Id="Re4af54172f13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17a7c1214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91b0f86244f92" /><Relationship Type="http://schemas.openxmlformats.org/officeDocument/2006/relationships/theme" Target="/ppt/slideMasters/theme/theme1.xml" Id="R761816667bcd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91b0f8624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0e28ca0e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39b19fe1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99ac6b444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ed382633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947ccc20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1bffaa02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7bfc2c435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THORSTEIN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